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570" r:id="rId2"/>
    <p:sldId id="706" r:id="rId3"/>
    <p:sldId id="618" r:id="rId4"/>
    <p:sldId id="619" r:id="rId5"/>
    <p:sldId id="620" r:id="rId6"/>
    <p:sldId id="621" r:id="rId7"/>
    <p:sldId id="622" r:id="rId8"/>
    <p:sldId id="623" r:id="rId9"/>
    <p:sldId id="624" r:id="rId10"/>
    <p:sldId id="625" r:id="rId11"/>
    <p:sldId id="626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36" r:id="rId22"/>
    <p:sldId id="637" r:id="rId23"/>
    <p:sldId id="638" r:id="rId24"/>
    <p:sldId id="639" r:id="rId25"/>
    <p:sldId id="640" r:id="rId26"/>
    <p:sldId id="641" r:id="rId27"/>
    <p:sldId id="642" r:id="rId28"/>
    <p:sldId id="643" r:id="rId29"/>
    <p:sldId id="646" r:id="rId30"/>
    <p:sldId id="647" r:id="rId31"/>
    <p:sldId id="644" r:id="rId32"/>
    <p:sldId id="645" r:id="rId33"/>
    <p:sldId id="649" r:id="rId34"/>
    <p:sldId id="650" r:id="rId35"/>
    <p:sldId id="651" r:id="rId36"/>
    <p:sldId id="652" r:id="rId37"/>
    <p:sldId id="653" r:id="rId38"/>
    <p:sldId id="654" r:id="rId39"/>
    <p:sldId id="655" r:id="rId40"/>
    <p:sldId id="656" r:id="rId41"/>
    <p:sldId id="657" r:id="rId42"/>
    <p:sldId id="658" r:id="rId43"/>
    <p:sldId id="659" r:id="rId44"/>
    <p:sldId id="660" r:id="rId45"/>
    <p:sldId id="661" r:id="rId46"/>
    <p:sldId id="662" r:id="rId47"/>
    <p:sldId id="663" r:id="rId48"/>
    <p:sldId id="664" r:id="rId49"/>
    <p:sldId id="665" r:id="rId50"/>
    <p:sldId id="666" r:id="rId51"/>
    <p:sldId id="667" r:id="rId52"/>
    <p:sldId id="668" r:id="rId53"/>
    <p:sldId id="669" r:id="rId54"/>
    <p:sldId id="670" r:id="rId55"/>
    <p:sldId id="671" r:id="rId56"/>
    <p:sldId id="672" r:id="rId57"/>
    <p:sldId id="673" r:id="rId58"/>
    <p:sldId id="675" r:id="rId59"/>
    <p:sldId id="674" r:id="rId60"/>
    <p:sldId id="676" r:id="rId61"/>
    <p:sldId id="677" r:id="rId62"/>
    <p:sldId id="678" r:id="rId63"/>
    <p:sldId id="679" r:id="rId64"/>
    <p:sldId id="680" r:id="rId65"/>
    <p:sldId id="681" r:id="rId66"/>
    <p:sldId id="682" r:id="rId67"/>
    <p:sldId id="683" r:id="rId68"/>
    <p:sldId id="684" r:id="rId69"/>
    <p:sldId id="685" r:id="rId70"/>
    <p:sldId id="686" r:id="rId71"/>
    <p:sldId id="687" r:id="rId72"/>
    <p:sldId id="688" r:id="rId73"/>
    <p:sldId id="689" r:id="rId74"/>
    <p:sldId id="690" r:id="rId75"/>
    <p:sldId id="691" r:id="rId76"/>
    <p:sldId id="692" r:id="rId77"/>
    <p:sldId id="693" r:id="rId78"/>
    <p:sldId id="694" r:id="rId79"/>
    <p:sldId id="695" r:id="rId80"/>
    <p:sldId id="696" r:id="rId81"/>
    <p:sldId id="697" r:id="rId82"/>
    <p:sldId id="698" r:id="rId83"/>
    <p:sldId id="699" r:id="rId84"/>
    <p:sldId id="700" r:id="rId85"/>
    <p:sldId id="701" r:id="rId86"/>
    <p:sldId id="702" r:id="rId87"/>
    <p:sldId id="703" r:id="rId88"/>
    <p:sldId id="704" r:id="rId89"/>
    <p:sldId id="705" r:id="rId90"/>
    <p:sldId id="768" r:id="rId91"/>
    <p:sldId id="769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52E6B-72CE-415D-BFA2-21C944496A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87704-AE3A-4CCC-AD51-0A4B30FB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2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60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7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6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2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4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2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4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26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5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0843-A79B-9B3E-014B-CC9161A13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77B24-6F0E-872E-E671-530FA0E77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05CAE-28F4-72DD-862A-13DB9967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3E515-406A-1FFB-06F4-9383FDD8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F4AE1-550C-B49B-B101-97805113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3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435E-D9DC-7C85-4E1F-FF6468C8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4B591-F1B3-A531-FA6B-1D0222181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2EDB7-47C1-CFE9-EEDD-3F8A7AA5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E6203-9673-5259-2A2B-FEEA565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DDAC-8C83-492E-02EB-D7A0C7CC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3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0B2540-6BD5-E17B-64A1-FBA86E5E8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CDEED-5168-02A7-F628-341B401FF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063C6-86BE-8604-A670-3929EC24B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79042-8502-633B-B636-350EBEA3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E8AC8-68AB-5848-65D0-D9B0DE4F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9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A62C-0389-D7EE-6269-F1AC9480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56E78-7A61-6D95-3F89-32DCE9C6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888F2-C610-4E06-ABBD-7CDDA5DD8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1B93C-E0E3-F00B-875C-28A5F2A1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1D3-E1C8-4087-DF9C-25FE474C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3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C56B-860C-65E0-DDCE-63F31B6F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2F1E9-37E8-2133-FFD9-6C4584684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05293-C911-0B15-6A66-2B8CCCA79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7AF96-8C58-D09B-A8AA-906E3D57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097C4-161D-2002-5EC2-8E9C77BA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4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F654-3125-08AE-B6AF-A7C7D8D1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04A28-6066-BEA9-ACCC-D7C46ADF2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000C2-83A1-0C5C-75F7-4A4C3D946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795BD-7ED9-3618-90C4-512054A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A112F-ADE6-1229-CD2D-37C1BF53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7A4D2-9A79-0CE5-DDE3-9ABBD672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9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158E-E4CF-BE5E-01A8-C795B585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EA1C-7127-6163-5D01-ECC998376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65E6-63B6-5630-549E-5DA3045E1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74DAE-6D6F-3F76-4B19-6BE3CF985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FF15C-BD84-CCF8-F363-867EBFDAD8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9F393-D376-A1B8-C2D8-660A60CE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ED1DD-1922-DDD8-677D-09D3F29D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E775BA-D905-0510-8FF4-6F1C4B5C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7A1A-7BBE-21B1-EF9B-C3BDC1C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018BD-C427-3954-B7DC-618B9AFC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62D49-4403-B6FD-7E31-3A456D6B1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9759C-E969-B0F6-2608-F4DF5E88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0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BD636-0640-BACC-511A-80A98988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5B4DB-9DFB-FA10-06C8-986FA645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EB38-093D-B560-CFBA-5A340BC1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812-4A88-1A02-F230-73F809B68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4D45-9E21-0E07-8CCC-580DDB781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BE45D-7C95-7FC2-EEA6-AED8931C2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56518-FB9F-03FF-A1D6-937567D1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E0320-8A9E-1026-089B-81C00DD3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DA7D6-4C98-20DC-9C4B-2AFD803D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5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A215-40DA-4471-7CF4-B191C41F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5E98A4-96D6-653E-E6FC-67E193DAC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28223-64FB-4D32-8929-2F7FFEA5B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D8256-7A32-2D09-C3E5-8AB124D8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17A89-0317-F0B9-47CA-F3F4CF14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8BF22-1CF8-4D82-D5A9-DF2517C9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9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004243-3BCD-5036-652C-341B6F37E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A0B19-3D38-DE08-B45F-141E5CD00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D96DD-6DFD-FC6B-FC5F-ABACFCA9E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E26AA-9E2E-4884-8A23-E39C0426D71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26134-B258-D7E0-E4CA-011D030CA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15311-5EC3-F1F3-5440-2F0C076E1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4B6C7A-7B18-40AE-B430-374E6572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9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u/0/navigation/report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reporting/8266ba0e-f257-4376-8fba-057a058a328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AztYMSDdZiwjDHfSl0T51VSCYVRyQ2Z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importance-of-ethics-centricity-in-data-projects-ea2a60e6b6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4E38BC-A5D3-F431-3845-2E6CB0ECECCB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3902A-87EA-B179-5498-4C4C59F55C6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AA609408-4CAF-CF01-FF97-EB634DC6A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 period 21</a:t>
            </a:r>
            <a:r>
              <a:rPr lang="en-US" dirty="0"/>
              <a:t>​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บทที่ 9  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Hand-on 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looker Studio</a:t>
            </a:r>
            <a:endParaRPr lang="th-TH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C1375-A6F2-8072-959F-EE8A805E8714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6311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AA6DF0-5E87-34F2-8DAA-7DB143819A04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34B263-DAF4-64EE-B4A5-B8705C84CA6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299616A-F47A-2F31-AC7C-F06655F20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D683F2E3-1445-4FF6-0A3A-19D924272B3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0A0DE-6A4B-1238-5637-D201EB07553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D2BCE-ACC5-AD13-A7A2-A501791F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การเข้าใช้งาน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A439-0EDC-8484-1662-974A959D1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05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https://lookerstudio.google.com/u/0/navigation/reporting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ให้เข้าไปที่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ข้างต้นหรือ ค้นหา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looker studio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ให้ลงชื่อเข้าใช้งานด้วย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account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ที่เก็บสำเนาไฟล์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C4A63-54CE-FA51-F397-1EF12ED49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2885552"/>
            <a:ext cx="10515600" cy="2768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FF8CD0-3F81-C01E-B5B8-65D261C9ACC4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39751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F0F0A-5301-AA13-54BE-8BE29C1AAD5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DB7D6-C6F2-A825-56FD-EB50F91F07C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95810D5-D987-33C9-C89B-23FFB9C44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45AB08F-98A3-7BD5-8F8F-863B43DFE87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8587B-3522-B974-A2BC-A406617AD1A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2A3C5-A03D-CC26-2322-767D2ED0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90" y="-665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เปล่า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D334-49AB-A0F9-19DE-904C6ABA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6250"/>
            <a:ext cx="10515600" cy="154435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Blank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3F5A1-015A-1A91-011B-21FE7398F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3" y="1375298"/>
            <a:ext cx="10930420" cy="29493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C8EADE-8ED3-75D6-C5BB-576BE1808F5C}"/>
              </a:ext>
            </a:extLst>
          </p:cNvPr>
          <p:cNvSpPr/>
          <p:nvPr/>
        </p:nvSpPr>
        <p:spPr>
          <a:xfrm>
            <a:off x="630790" y="2295800"/>
            <a:ext cx="921785" cy="456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7154FF-C5E6-43AA-32EA-B0D28C7ADC18}"/>
              </a:ext>
            </a:extLst>
          </p:cNvPr>
          <p:cNvSpPr/>
          <p:nvPr/>
        </p:nvSpPr>
        <p:spPr>
          <a:xfrm>
            <a:off x="2333625" y="2984930"/>
            <a:ext cx="1504950" cy="1239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0C038-5B92-3743-F806-C1397164EFCA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52441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033912-1764-B16E-125B-A5E03E939EB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27E880-9AC2-F02C-BE09-CEDCA5A97A9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6E132C44-7DDA-911F-A61F-295D98351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97CDBA8-A746-E980-9BD6-7C2807EA91A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DE6CB-F73F-635A-AC92-487D415B1F1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DF7CB-9D4D-1D03-8B74-3396B9FA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33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เปล่า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489B3-D743-2013-BAE7-AA03F3860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8925" y="1925369"/>
            <a:ext cx="6983576" cy="375788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4EBD75-295A-F9FA-6AAD-B978FE7AC688}"/>
              </a:ext>
            </a:extLst>
          </p:cNvPr>
          <p:cNvSpPr txBox="1">
            <a:spLocks/>
          </p:cNvSpPr>
          <p:nvPr/>
        </p:nvSpPr>
        <p:spPr>
          <a:xfrm>
            <a:off x="838200" y="1422675"/>
            <a:ext cx="10515600" cy="1544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สำหรับผู้ใช้งานใหม่ เว็ปไซค์จะขึ้นให้กรอกข้อมูลให้เลือกประเทศไทย และกรอก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Khon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Kean University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และกดตกลงทั้งหมด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5168C-3A2B-D91D-E4AA-C09947270DB6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67145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F0309-B956-FE34-4C82-28991369D7D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C5E0F-0714-5B44-6FA6-7DA6BF5E919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53D1E25D-D131-5A59-0D40-57F609050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1AE76A68-4651-B22A-876F-963BDFFFD33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55F1E-B04E-659E-5D48-993E4F0872A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86C54-85C2-E981-5D4A-160F82D5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การเชื่อมต่อข้อมูลกับ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B11077-19D6-8115-6416-0D1DE4C9D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49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Sheets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14061-AE7D-1B04-CE78-351759626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94" y="2058356"/>
            <a:ext cx="8175812" cy="30498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F5C84C-BA99-A40C-921A-910F937197BF}"/>
              </a:ext>
            </a:extLst>
          </p:cNvPr>
          <p:cNvSpPr/>
          <p:nvPr/>
        </p:nvSpPr>
        <p:spPr>
          <a:xfrm>
            <a:off x="7591425" y="3190875"/>
            <a:ext cx="1590675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EBF98-6FBE-6241-A831-5ED5B744D6DB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74662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2B0D22-0DE4-5D39-0B9F-AC8FCD2EA39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9F157-05AC-1E01-AFED-B9048011920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67D2E5FF-6D63-51C6-102B-9E5FDF065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5AFEBD26-1943-2BA6-03A1-A3356EFC56D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4898E-0C98-9068-71CC-283765408B1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4B6E1-7CF0-8442-CA80-D51557E9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24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การเชื่อมต่อข้อมูลกับ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7E89-AE07-209F-3737-449A6287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72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สำหรับผู้ใช้งานใหม่ เว็ปไซค์จะขึ้นให้กดอนุญาติการเข้าถึงข้อมูลและเชื่อมต่อ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drive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6A5CA-5695-F7BF-CD24-C9ADA14B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37" y="2145271"/>
            <a:ext cx="9385323" cy="3444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13C1FB-859E-CC37-82F6-80D6682B32CD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473411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7BC168-C947-D058-7FC9-179AD19C5BB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4DFCB-8510-F2B1-C2E4-FD6EEDFBD35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CD219A2-4CF9-9484-22FF-9D9AE83A5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9544367B-447E-F8C4-CE97-8B71566BC86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BAAE5C-6F33-AA86-CCD3-86B0055F5BC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74548-EBF4-D353-35DE-7462C622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โหลดข้อมูลเข้าหน้า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191-68F6-2865-8D4F-2AB68DAB6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735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OWNED BY ME &gt;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random_w_restaurant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0DB37-FF51-B886-5194-E08A1BBF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50" y="2139198"/>
            <a:ext cx="9502588" cy="3490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C12C66-1BC7-F739-9ECC-C06F1BCA7866}"/>
              </a:ext>
            </a:extLst>
          </p:cNvPr>
          <p:cNvSpPr/>
          <p:nvPr/>
        </p:nvSpPr>
        <p:spPr>
          <a:xfrm>
            <a:off x="1343862" y="3235217"/>
            <a:ext cx="1142163" cy="19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4664FA-07F1-510C-7F4F-B08D96B0D841}"/>
              </a:ext>
            </a:extLst>
          </p:cNvPr>
          <p:cNvSpPr/>
          <p:nvPr/>
        </p:nvSpPr>
        <p:spPr>
          <a:xfrm>
            <a:off x="2486025" y="3382854"/>
            <a:ext cx="1428750" cy="19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044945-A9D9-95BA-F7A5-1D3AD3A4E8BC}"/>
              </a:ext>
            </a:extLst>
          </p:cNvPr>
          <p:cNvSpPr/>
          <p:nvPr/>
        </p:nvSpPr>
        <p:spPr>
          <a:xfrm>
            <a:off x="10108907" y="5279359"/>
            <a:ext cx="737543" cy="350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6B6D8-E249-BAE5-9AF7-7537CAFF29B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98524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19EEA6-9C36-BF3F-02E6-357DD050A92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6F9F0-4FC5-13B8-2753-15CD46685BEA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C9A094D-72FB-BE01-2DFE-5F78BA557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DD4C3F41-65FB-04A4-B08B-219C8A6DB17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D52A2-E395-640E-F1D2-6C314A74E54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6112E-5D8E-72EC-0FA3-5A110399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หลังจากโหลดข้อมูลเข้าหน้า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2AFF0-7AD9-9C41-2BBD-C34F0D49A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4094" y="1300432"/>
            <a:ext cx="8743812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32DE7B-C660-AF83-C06E-91CABB8DB80A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682538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82A122-ADA2-65F4-D4A9-63E06B5460D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3D0F3-1E70-08FE-E3E0-4166A818952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C828AD0-2370-DE5E-5462-87B87242B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30BC988C-63DE-072D-CC28-FABFACD7F1A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CE01A-11CB-EA65-0514-18232043E4A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633A7-5F22-F851-24E0-FF3FC618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7" y="4597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350B2-2C9B-F274-9381-E092D4A9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5774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data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และทำการเลือก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Sheets &gt; OWNED BY ME &gt;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random_search_Click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D302A-5850-CD98-B842-D75C0E9A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2484624"/>
            <a:ext cx="10544175" cy="1495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D55CEA1-3DA3-1797-B570-AE341E26BDC4}"/>
              </a:ext>
            </a:extLst>
          </p:cNvPr>
          <p:cNvSpPr/>
          <p:nvPr/>
        </p:nvSpPr>
        <p:spPr>
          <a:xfrm>
            <a:off x="3667125" y="3113273"/>
            <a:ext cx="1057275" cy="696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DBEC8-40F7-964F-5FC3-BF420883D900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28699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DF6A9-9E7C-7DAA-F8D9-D190A8FDAA2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6C15B1-E8B7-C808-1991-55E56F1D9D1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05C07B50-3300-C360-EA5A-781D4BE6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DDC1150-CECB-40EC-4BD8-ABC26D0F213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6086F-0FE5-D281-E814-8D68AD77AFD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ADA70-E3D4-C94F-0106-87C5E2907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197F-F9E2-39E9-170C-3EF277A7C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73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BLEND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C1421-76CE-9519-57AD-61F2DAA8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76" y="1818887"/>
            <a:ext cx="7709648" cy="3814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F7466-3D9C-1895-8C1E-B75035EEC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03" y="2223596"/>
            <a:ext cx="2647950" cy="25622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0D92C6-5A92-3BF8-F480-9CF29F8D1C82}"/>
              </a:ext>
            </a:extLst>
          </p:cNvPr>
          <p:cNvSpPr/>
          <p:nvPr/>
        </p:nvSpPr>
        <p:spPr>
          <a:xfrm>
            <a:off x="7658100" y="2778884"/>
            <a:ext cx="962025" cy="221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8FC33-9BAE-024A-5F15-321267961741}"/>
              </a:ext>
            </a:extLst>
          </p:cNvPr>
          <p:cNvSpPr/>
          <p:nvPr/>
        </p:nvSpPr>
        <p:spPr>
          <a:xfrm>
            <a:off x="4914900" y="3701181"/>
            <a:ext cx="1885950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B398DB3-0DBF-4B08-B3AA-BC1436673270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rot="10800000" flipV="1">
            <a:off x="7301754" y="2889629"/>
            <a:ext cx="356347" cy="61507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152CF7-B660-157D-C4EB-62DC3C733CA9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50182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632990-A500-0799-C120-1F7D8E8886D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6AA19-E68E-9676-C707-1CAFBAF12A7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1AAEEDAC-5A55-90D7-A7B3-79AEA760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D092C328-EAD2-C6F8-CEF8-7179E886C53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7CAB8-4B5F-74E5-566B-881BEECD72B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F4197-8324-C6FC-A1C7-A8D70A2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E33AE-D084-B2DD-A3DF-7F418E78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76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Join another table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random_search_Click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2D1FE-45B0-D7D2-0368-F056E882E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69" y="2563344"/>
            <a:ext cx="10515600" cy="2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6C54D-B160-F5F6-E84A-36CE2AD2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238" y="1950897"/>
            <a:ext cx="3219450" cy="21812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6BEEB7-C5E2-AC6B-1849-6DBE931B98DF}"/>
              </a:ext>
            </a:extLst>
          </p:cNvPr>
          <p:cNvSpPr/>
          <p:nvPr/>
        </p:nvSpPr>
        <p:spPr>
          <a:xfrm>
            <a:off x="3112994" y="2803384"/>
            <a:ext cx="687481" cy="816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CB54AD-9993-F4E2-FC35-6C8EC51F5DE7}"/>
              </a:ext>
            </a:extLst>
          </p:cNvPr>
          <p:cNvSpPr/>
          <p:nvPr/>
        </p:nvSpPr>
        <p:spPr>
          <a:xfrm>
            <a:off x="5319294" y="2142348"/>
            <a:ext cx="995781" cy="1219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F9DD534-C371-C764-0A8C-90E5DB930901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3800475" y="3041510"/>
            <a:ext cx="421763" cy="16993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45AD45-B4F4-2A44-650A-0DC7E15DCBD6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19902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82887-6AA1-56A1-BF82-2A6DCCD9BCA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45C434-1D7F-22D0-30DD-6402DD24C2F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ABC2950-3AE7-AAAD-EE64-703DA4351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59AE12D-FBDA-657A-13B8-84E430417F9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5D87E-10A0-1904-7909-7BDF67AB1EE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4928D-1729-F673-427E-56931DFE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Wongnai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35824-ECD8-90AD-05F4-8670A3F2F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719"/>
            <a:ext cx="10772775" cy="81574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https://lookerstudio.google.com/reporting/8266ba0e-f257-4376-8fba-057a058a3284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BA6FC-CC1A-36A1-A876-B8DF8CB6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37" y="1840593"/>
            <a:ext cx="7632700" cy="3792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5BBCB9-32EC-A676-6104-2A2CE3371319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946250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1CC4A-CEA2-6B4C-5E23-9F899614138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F5355C-963A-80A4-9141-E934234FDC3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4CA1167E-6C8B-ED74-EFFD-855FD6524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7568BD15-33D0-08D0-D6CF-3AE3ACF394A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E4840-DAF9-ACBE-23DC-1B4CF766D0B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AD32-ECBD-6AD0-AD83-99600B29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4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E3B-6A1C-8189-6DE9-4960D489F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27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Dimensions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primary key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ของ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ตารางเพื่อรวมข้อมูล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55F2B-3B3E-4F8C-AC42-F14D6C129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2889914"/>
            <a:ext cx="10183364" cy="2776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B8A1E9-D489-EE3A-B71D-12EE07CD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248602"/>
            <a:ext cx="7518747" cy="20089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E271DC-5FE1-92E7-BA42-36995558B48F}"/>
              </a:ext>
            </a:extLst>
          </p:cNvPr>
          <p:cNvSpPr/>
          <p:nvPr/>
        </p:nvSpPr>
        <p:spPr>
          <a:xfrm>
            <a:off x="438150" y="3750412"/>
            <a:ext cx="3629025" cy="469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1859059-42B5-267F-5B08-843C7F018F0C}"/>
              </a:ext>
            </a:extLst>
          </p:cNvPr>
          <p:cNvCxnSpPr>
            <a:stCxn id="9" idx="0"/>
            <a:endCxn id="15" idx="1"/>
          </p:cNvCxnSpPr>
          <p:nvPr/>
        </p:nvCxnSpPr>
        <p:spPr>
          <a:xfrm rot="5400000" flipH="1" flipV="1">
            <a:off x="2954126" y="2551639"/>
            <a:ext cx="497310" cy="190023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85AC034-C3FA-8751-B0EA-4F8D7A105279}"/>
              </a:ext>
            </a:extLst>
          </p:cNvPr>
          <p:cNvSpPr/>
          <p:nvPr/>
        </p:nvSpPr>
        <p:spPr>
          <a:xfrm>
            <a:off x="4210050" y="3543885"/>
            <a:ext cx="1476375" cy="497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385D0-06D7-C009-D8AE-276ACEC91703}"/>
              </a:ext>
            </a:extLst>
          </p:cNvPr>
          <p:cNvSpPr/>
          <p:nvPr/>
        </p:nvSpPr>
        <p:spPr>
          <a:xfrm>
            <a:off x="7912273" y="3554415"/>
            <a:ext cx="1476375" cy="497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EF763-F060-3641-396E-05C790152115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61777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D20C85-DBBF-0EAC-EA21-F199889C975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2377A-4D47-4988-12CD-283AA1618A5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074109F-F010-DB00-17AE-0E75613A1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A4AE4EDB-AD7C-C976-8EB4-3EE05316892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6FEB8-7248-9D3B-14CF-6390CBBAF97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B9560-4F74-7D0C-2C62-3BA9811A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DC5E7-22F1-DA09-8FAC-3AC7131D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5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สามารถเลือกข้อมูลที่ต้องการแสดงใน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Dashboard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จากทั้ง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ไฟล์ต่อได้ โดยการเลือกใส่ต่อใน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Dimensions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4C8C0F-4DE6-D381-C6BF-4CA27268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4" y="2175855"/>
            <a:ext cx="11922691" cy="3244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39774D-B9C5-F91D-AF4F-3495091A6A76}"/>
              </a:ext>
            </a:extLst>
          </p:cNvPr>
          <p:cNvSpPr/>
          <p:nvPr/>
        </p:nvSpPr>
        <p:spPr>
          <a:xfrm>
            <a:off x="219075" y="3612954"/>
            <a:ext cx="1171575" cy="1244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608D2-9484-D2BF-F250-D111776F49ED}"/>
              </a:ext>
            </a:extLst>
          </p:cNvPr>
          <p:cNvSpPr/>
          <p:nvPr/>
        </p:nvSpPr>
        <p:spPr>
          <a:xfrm>
            <a:off x="3324225" y="3612954"/>
            <a:ext cx="1171575" cy="939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C6AB-CB52-63A6-AEFB-DB99BFAB1E72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03247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E47050-DA6A-242D-B272-060E200A247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A4E26-C318-35EC-2337-E327CCBC4AE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6C065772-D3E9-A5E1-5E07-65BBD6D7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09EF4EB-2DCF-3ACD-5E62-4C9BB1D3F98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68FB5-27D1-0852-9B9E-55D1D9E7176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8B219-5563-C434-2FC3-BA961261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50D3-68E5-C7BE-CF77-02B5DFE8A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Configure join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เพื่อกำหนดประเภทการรวมและเลือก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primary key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0D5A2-7D67-FF6B-5610-283F4AC19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460" y="1701047"/>
            <a:ext cx="7853080" cy="40012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E71530-4860-6E53-77B4-6793C5F2CD0B}"/>
              </a:ext>
            </a:extLst>
          </p:cNvPr>
          <p:cNvSpPr/>
          <p:nvPr/>
        </p:nvSpPr>
        <p:spPr>
          <a:xfrm>
            <a:off x="5238750" y="2026408"/>
            <a:ext cx="857250" cy="897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75254-481A-B153-CB20-6AD59CAC690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868604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0011BC-8531-5A37-083E-BA24173B56A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7561BA-FE33-41B0-054D-6B286A0AC2F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CFB8AA03-9379-30DB-A622-D2D27B6B6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D8D2492F-BDDD-CFCF-07B3-29DECAF50EE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F619C-5114-1C00-9CC2-1AB7CA411AB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BD4D4-6889-8A41-1EE5-4E167F2A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6B49B-D6F7-ADAB-BC32-58097994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กำหนดประเภทการรวมและเลือก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5E860-9939-4FE5-6FE0-8910E02B0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952" y="1880086"/>
            <a:ext cx="5214096" cy="38788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D59233-BB11-0FCD-4476-B707AE49D7E5}"/>
              </a:ext>
            </a:extLst>
          </p:cNvPr>
          <p:cNvSpPr/>
          <p:nvPr/>
        </p:nvSpPr>
        <p:spPr>
          <a:xfrm>
            <a:off x="4067175" y="2863127"/>
            <a:ext cx="857250" cy="897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B2C29-909A-E3B7-9156-6D546FA0CEE7}"/>
              </a:ext>
            </a:extLst>
          </p:cNvPr>
          <p:cNvSpPr/>
          <p:nvPr/>
        </p:nvSpPr>
        <p:spPr>
          <a:xfrm>
            <a:off x="4000499" y="4494342"/>
            <a:ext cx="4181475" cy="5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0BC48-D490-3611-6800-C935E8611D48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0621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D94789-54B0-A12D-1C84-D7A2546F54D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AEEA26-2977-1309-8EA0-E161EB849EB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D3DD237E-0225-00AB-4D96-47C2D0E4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3E3430FC-93DF-5AFE-12F4-0EA92EA6F3D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25447-6E74-CFE5-9170-2213B336826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9AFB6-3836-6938-126B-1E77B0FD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หลังจากรวมข้อมูล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3577D2-704A-085D-F703-5C6D98088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9523" y="1343818"/>
            <a:ext cx="8752954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3285C5-DEF9-48F8-326C-4785CB76EBF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51884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B3D1C9-4C41-A7DB-43FB-3096216D5EB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0ACC2-29ED-EFAD-A19F-1FA0AED1349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FE579DDE-1F53-1BF4-7EA7-E0A2D866E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2BF837E8-574F-67D2-7F8C-748DB062F68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B9D86-2192-632B-2051-BB1E4FA3174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309B9-7A83-1E47-9711-289AD25E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การเลือกข้อมูลให้แสดงในตาราง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84C4-30DD-DFC3-E4BE-6DA45044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30"/>
            <a:ext cx="10515600" cy="1007222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สามารถกดที่ข้อมูลที่ต้องการและลากไปใส่ใน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41D23-E29F-232D-C312-F6123F3C2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779" y="1952625"/>
            <a:ext cx="5894441" cy="38741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8976A-A733-8C33-CFDB-106BB00E83B3}"/>
              </a:ext>
            </a:extLst>
          </p:cNvPr>
          <p:cNvSpPr/>
          <p:nvPr/>
        </p:nvSpPr>
        <p:spPr>
          <a:xfrm>
            <a:off x="6991349" y="2839787"/>
            <a:ext cx="1733551" cy="751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57C1E-5C5C-5869-004C-B10DFD619811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84613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D9B81D-ECE9-E67D-E6B0-250B0A72976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8DB14-8744-74BB-DC8F-5E68026A027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AEE21F2-068C-750A-0BB6-09A2027F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3983C9BA-482C-5D40-83F2-9DC485AC5F9F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15AC1-765B-B48D-0B3E-9F0E9BA9457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E284C-98C8-5D74-416D-51B02A35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การสร้างกราฟใน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F4FB-022B-ADBA-4579-9989119DF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34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ให้กลับไปที่หน้าแรกและสร้างหน้าเปล่าขึ้นมาใหม่ และให้โหลดข้อมูล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3Data_clean_new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C6933-40BC-E22D-8D99-55D77DD7B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61" y="1956203"/>
            <a:ext cx="7352277" cy="3827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09302F-6898-B91F-C70D-17216F6AFABF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28545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ED8FA4-80BC-0427-CDA7-47E5ABC53A4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41354-2C2F-5B17-3A63-30FD2D73AB9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6FD230DD-E18D-E6C1-1C5F-A5ADC3E2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8B1F55C0-3380-3C63-4441-829ECB63FAF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4788F-5C30-B779-3283-B30AA395760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7FD98-222F-AFCD-73FB-ABA67F1D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4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หลังจากโหลดข้อมูลเข้าหน้า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ED6E83-7201-3483-8BEC-68536E923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812" y="1764770"/>
            <a:ext cx="8032376" cy="39763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0DE93F-1AB2-1FFE-2DFD-E7717218126C}"/>
              </a:ext>
            </a:extLst>
          </p:cNvPr>
          <p:cNvSpPr txBox="1">
            <a:spLocks/>
          </p:cNvSpPr>
          <p:nvPr/>
        </p:nvSpPr>
        <p:spPr>
          <a:xfrm>
            <a:off x="838200" y="13897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การลบตาราง สามารถ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ที่ตารางและกด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keyboard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ได้เลย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DDED3-0FF9-83F6-858A-73DF835B331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209907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1145A7-D37F-0926-D3C0-94B2B877491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1B1966-DB37-84AE-2264-E6E0EAC60FA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64881F2-1A5A-E28F-57AB-162F8D86D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0751BB46-7A10-604C-2EC4-5F759357938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C7CBB-0933-D3EF-205C-74F9C9C2C6C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F4C15-9952-2235-BAC0-96B5A9D80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การตั้งชื่อหน้า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323D5B-AB5A-4715-B9F6-945A81527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5163" y="2289922"/>
            <a:ext cx="4752975" cy="15049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3954A-BD54-7EBA-0B9C-9C993C39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63" y="2289922"/>
            <a:ext cx="4676775" cy="15049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458FD9-EF6C-3F63-2DAE-04262AE675C8}"/>
              </a:ext>
            </a:extLst>
          </p:cNvPr>
          <p:cNvSpPr txBox="1">
            <a:spLocks/>
          </p:cNvSpPr>
          <p:nvPr/>
        </p:nvSpPr>
        <p:spPr>
          <a:xfrm>
            <a:off x="838200" y="13904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ที่ชื่อข้าง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logo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และพิมพ์ชื่อที่ต้องการ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F3B1A-D0DC-715C-53CC-1C4BD033F59B}"/>
              </a:ext>
            </a:extLst>
          </p:cNvPr>
          <p:cNvSpPr/>
          <p:nvPr/>
        </p:nvSpPr>
        <p:spPr>
          <a:xfrm>
            <a:off x="1209674" y="2275705"/>
            <a:ext cx="1704975" cy="468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BFF7-0E59-B537-8EFB-CAA72B8AA691}"/>
              </a:ext>
            </a:extLst>
          </p:cNvPr>
          <p:cNvSpPr/>
          <p:nvPr/>
        </p:nvSpPr>
        <p:spPr>
          <a:xfrm>
            <a:off x="6534150" y="2236627"/>
            <a:ext cx="2133600" cy="468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76B65-F1C4-A2DA-E6B9-00CB0A9D93D8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791011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A1A199-6601-C041-DC16-3B2C804A4BE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789AA-9905-3BEF-F1C8-E277425CF12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49A5BB50-4E88-FDCE-22AA-C225AA260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9C271F8-0092-DEF3-D38F-26F7AAFCB53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3401C-15DC-9945-6843-7E5C34567C8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98496-45F4-2E85-AE28-944FF3A6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การกำหนดขนาดของหน้า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2ED49-5121-CC21-3C89-C4487A38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082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ในแถบเครื่องมือให้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Theme and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1C2E6-F41E-2390-C00A-0268B3F0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003770"/>
            <a:ext cx="7315200" cy="364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2CEE08-FA60-70D6-C931-7F37ADB332CF}"/>
              </a:ext>
            </a:extLst>
          </p:cNvPr>
          <p:cNvSpPr/>
          <p:nvPr/>
        </p:nvSpPr>
        <p:spPr>
          <a:xfrm>
            <a:off x="5991225" y="2142016"/>
            <a:ext cx="619125" cy="420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6F87C-EFA4-F615-2578-2F06B785AC4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88041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381CAF-5A45-C1A3-45E9-E058AC7F0D3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62302-46D4-5382-972E-4F4B36985AC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4713E23-59D5-7922-125D-4DB89B33B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DB2F49ED-7FBA-B066-3EE2-FC582878B8D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3F956-EDD9-ECE4-E606-7933FC74D11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2B3EA-3C36-9BC4-8DF5-FE279AD2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โหลดข้อมูล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08DD-FAFA-2FAC-D642-6E2CBBD4D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612"/>
            <a:ext cx="10515600" cy="4351338"/>
          </a:xfrm>
        </p:spPr>
        <p:txBody>
          <a:bodyPr/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https://drive.google.com/drive/folders/1AztYMSDdZiwjDHfSl0T51VSCYVRyQ2Z3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ให้เข้าไปที่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link google drive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ข้างต้นและเปิดไฟล์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ไฟล์ด้วย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with &gt; Google Sheets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2136D-CF11-4CF4-3F12-29D69718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2602165"/>
            <a:ext cx="7830114" cy="1748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11C6D-3F61-B762-E209-6CF6EEFD6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" y="4350283"/>
            <a:ext cx="7830114" cy="703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8115E5-2532-2917-CE07-9C3EB66B7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25" y="5223145"/>
            <a:ext cx="9163050" cy="428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3C42C5-06D0-48F4-53A3-BB3DDECCF550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58186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B78CB6-4174-D09F-C217-2A7A90235E9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4E05F-3DBF-AE80-885A-75D0593086C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8A8472A-68B6-9F5D-3E7C-418C1A0A1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3" name="Flowchart: Data 2">
            <a:extLst>
              <a:ext uri="{FF2B5EF4-FFF2-40B4-BE49-F238E27FC236}">
                <a16:creationId xmlns:a16="http://schemas.microsoft.com/office/drawing/2014/main" id="{EDE307A1-1F67-D001-31FE-A2674005A44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82243-08B2-E2FD-3517-1B6EA0E13D2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171FA-134D-83DC-C3BB-6DA9F8B7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8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การกำหนดขนาดของหน้า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F388A-F365-3968-712D-2471EFF0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345"/>
            <a:ext cx="10708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LAYOUT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กำหนดขนาดใน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Canvas Size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โดยสามารถ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dropdown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setting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ที่มีให้ หรือ กำหนดขนาดเองก็ได้ ในที่นี้จะกำหนดเป็น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1200*1750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ABF12-C7FB-2D2B-C32A-8C30B307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8" y="1971833"/>
            <a:ext cx="3074888" cy="4453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351E7-03C5-B06D-3785-BF7E6C4C5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556" y="1971842"/>
            <a:ext cx="3074888" cy="4459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E4D617-97BE-81EC-BF10-26B4AE9B1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024" y="1920757"/>
            <a:ext cx="3074888" cy="45280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ED2732-0924-DD70-7914-56E4BFAD1D46}"/>
              </a:ext>
            </a:extLst>
          </p:cNvPr>
          <p:cNvSpPr/>
          <p:nvPr/>
        </p:nvSpPr>
        <p:spPr>
          <a:xfrm>
            <a:off x="1162049" y="4639733"/>
            <a:ext cx="1552575" cy="76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95793-B8E3-7BCF-91F7-28D9097A0F0D}"/>
              </a:ext>
            </a:extLst>
          </p:cNvPr>
          <p:cNvSpPr/>
          <p:nvPr/>
        </p:nvSpPr>
        <p:spPr>
          <a:xfrm>
            <a:off x="8199906" y="4575127"/>
            <a:ext cx="1629893" cy="85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CAEA0-F6EC-AFE5-3599-02B3B3EDF6F6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087539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6FB67D-8D7F-F271-78E6-7D639D8361D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CFD1C-9312-4CA1-BD78-7A1AC0463F1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928E154E-5BE4-31B5-E97E-2D66FF732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F9027E2-C7B6-E38D-FCB1-E951FD87764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68590-6602-F99B-2387-9153277A7AE9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D584A-669F-00D1-2456-0E455C49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สร้างกราฟวงกลม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8229-8ACB-DECF-1E0C-F23804C48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472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BD179-2A68-6865-A86F-7B1682C4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035" y="1856824"/>
            <a:ext cx="7637930" cy="37949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0B4593-7A6B-41B1-8FDE-291C61A429A3}"/>
              </a:ext>
            </a:extLst>
          </p:cNvPr>
          <p:cNvSpPr/>
          <p:nvPr/>
        </p:nvSpPr>
        <p:spPr>
          <a:xfrm>
            <a:off x="3886200" y="2074033"/>
            <a:ext cx="561975" cy="211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749C5-B693-6B45-241E-D77298AC1408}"/>
              </a:ext>
            </a:extLst>
          </p:cNvPr>
          <p:cNvSpPr/>
          <p:nvPr/>
        </p:nvSpPr>
        <p:spPr>
          <a:xfrm>
            <a:off x="3858185" y="3429001"/>
            <a:ext cx="389965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547B3-DEFC-08BD-FE4B-E67DA2B3F8D3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291203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3E8D13-3396-6CFA-B993-A57573193A9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E89F5-26AA-C1FD-979E-530E3FEDF3C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42C648E-EF32-52D1-810F-937607072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CA6E3C59-31C3-B9D7-FF83-3B59EB77287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A4475-212A-11AC-3E30-F4DEBF2C2E9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F4D78-7B0A-CF13-71FC-E98D895D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สร้างกราฟวงกลม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D7B2-2F0A-96A9-9D95-B720641BD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949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08D78-7AA7-5759-1DAA-7213F403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16" y="2422876"/>
            <a:ext cx="6366502" cy="316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14FAB-8351-28CF-42F9-D4C9FA690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451" y="1773055"/>
            <a:ext cx="7739457" cy="3839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EAEDA5-3677-BEEB-C3E2-C96A7F8BAC28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647427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16A59B-E3C5-5EA1-7BC1-D3DF6A9F1C6B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50154-7F07-A050-336B-F0BC3D66BA9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35B4082-0FB1-A45B-9965-A32E1898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C2EFD962-D5FE-F63E-2944-498903A6E5C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90309-845B-6AC1-F19B-AB9F6DFFBE0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AA3FA-37C7-CE9A-67B2-1B67E2B2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สร้างกราฟวงกลม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3346E-E0D7-3AAD-5D5A-9016D3018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98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category_name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เพื่อทำกราฟวงกลมดูประเภทร้าน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8747A-48F5-429A-0D60-B69C37CB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35" y="1775307"/>
            <a:ext cx="8247530" cy="40656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6BFF8D-9544-2299-EAB3-C550EB8C7036}"/>
              </a:ext>
            </a:extLst>
          </p:cNvPr>
          <p:cNvSpPr/>
          <p:nvPr/>
        </p:nvSpPr>
        <p:spPr>
          <a:xfrm>
            <a:off x="8305800" y="3221849"/>
            <a:ext cx="1581150" cy="435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2ABAA-5DD1-1658-C610-2FE3A12020BE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337415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DABD28-FD00-4036-6695-30F1AD43B74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3D7508-4D8D-EDD7-0E7A-5310A4DD728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1BCFF5C-203F-D638-897C-4734EECD6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39D040E-81D8-FE15-414C-535A175AE29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2CD35-05DD-AFA5-B3EC-8F928DEBCE0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E1926-4470-F80E-2614-1B443885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กำหนดชื่อให้ข้อมูลในแถบเครื่องมือ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E739A-D6B3-1097-B8FF-4C1A6073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2" y="1152945"/>
            <a:ext cx="2429236" cy="4592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15FBE-CDB4-E0C6-4D12-7105294DE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480" y="1156552"/>
            <a:ext cx="3906608" cy="467022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D60668-3CE8-98FC-BEE5-BE0D52C65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493" y="2402994"/>
            <a:ext cx="2092752" cy="14213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991504-5B01-40E9-BB83-9D4F078CCEEF}"/>
              </a:ext>
            </a:extLst>
          </p:cNvPr>
          <p:cNvSpPr/>
          <p:nvPr/>
        </p:nvSpPr>
        <p:spPr>
          <a:xfrm>
            <a:off x="1766980" y="2590900"/>
            <a:ext cx="957169" cy="390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8FC172-A768-13E0-BEC6-0FF7D34BE5A6}"/>
              </a:ext>
            </a:extLst>
          </p:cNvPr>
          <p:cNvSpPr/>
          <p:nvPr/>
        </p:nvSpPr>
        <p:spPr>
          <a:xfrm>
            <a:off x="4533347" y="2812114"/>
            <a:ext cx="415691" cy="340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A8B3511-4F6F-5BD7-3B56-B39D227EEEBB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2724149" y="2786113"/>
            <a:ext cx="1596344" cy="32754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474D1DE-40AA-C55C-E168-619B1FBEAB3A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6413245" y="3113657"/>
            <a:ext cx="890235" cy="3780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B0CF6E4-4743-4006-1478-D0E19C451A1C}"/>
              </a:ext>
            </a:extLst>
          </p:cNvPr>
          <p:cNvSpPr/>
          <p:nvPr/>
        </p:nvSpPr>
        <p:spPr>
          <a:xfrm>
            <a:off x="7365744" y="2680174"/>
            <a:ext cx="2493335" cy="1497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2D7E8-A581-711D-C394-615A0E5419A4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647547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BE34E8-B06A-6623-6C57-982C5DB03F8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8093B-A3ED-8782-B603-4B36998DB04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D612ED5-6513-0229-A5A4-C117CB144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A57D8475-1538-CC45-B1A7-05EE7CC21DD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05E02-A053-4CDC-4B1A-D351327B4C9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4DA1D-5D12-2ECD-FA0C-B2177665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การปรับแต่งกราฟวงกลม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17FB10-868C-0A4C-89EF-75835C1A0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2992" y="1281859"/>
            <a:ext cx="2321383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B0806E-F64D-78F9-1863-2C3BFF554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2" y="1281859"/>
            <a:ext cx="2426890" cy="4462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1B611C-4B40-C88B-8B57-3D3E3393E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925" y="1389063"/>
            <a:ext cx="6312422" cy="41369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78A4C6-C978-CF67-F191-D9CE8241A76D}"/>
              </a:ext>
            </a:extLst>
          </p:cNvPr>
          <p:cNvSpPr/>
          <p:nvPr/>
        </p:nvSpPr>
        <p:spPr>
          <a:xfrm>
            <a:off x="476249" y="3150268"/>
            <a:ext cx="942975" cy="383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A794A3-60EE-317E-3AF2-B49C518B470D}"/>
              </a:ext>
            </a:extLst>
          </p:cNvPr>
          <p:cNvSpPr/>
          <p:nvPr/>
        </p:nvSpPr>
        <p:spPr>
          <a:xfrm>
            <a:off x="3118060" y="3150268"/>
            <a:ext cx="920539" cy="383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02FDE-9CD5-4483-844D-08C764A85063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235339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7912A2-DFB1-428E-D4C1-72AC12F51F4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6B74E-2B43-9D77-4C05-F7F2B857C64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19EBE1BA-7756-B129-E800-C81D0BC5E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F9692527-0574-3C05-C6B4-E00EDF9C211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1D9AB-1B48-1AB4-FA6E-226434F7A88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E0E5B-C220-F891-D8E7-45B1A405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การสร้างช่องข้อความ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4C6E-CB14-02C0-EC92-0F1BF3A99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144" y="127810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จัดวางช่องข้อความและพิมพ์ข้อความที่ต้องการ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แถบเครื่องมือด้านซ้าย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Properties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สามารถปรับแต่งข้อความตามที่ต้องการได้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8F4A0-FC0F-B57D-C38A-421B505B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34" y="3471281"/>
            <a:ext cx="2138906" cy="2194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BE399A-D94D-D6E8-B243-BDBF463C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500" y="2113624"/>
            <a:ext cx="6316916" cy="36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BB4D42-C952-38AE-C0AB-9111264E3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44" y="3080818"/>
            <a:ext cx="3707747" cy="376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C90631-047B-E410-78E7-2281C6B25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955" y="2231668"/>
            <a:ext cx="2146969" cy="8349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22014E-428A-9B94-5A5D-BB2C05C3C96E}"/>
              </a:ext>
            </a:extLst>
          </p:cNvPr>
          <p:cNvSpPr/>
          <p:nvPr/>
        </p:nvSpPr>
        <p:spPr>
          <a:xfrm>
            <a:off x="3281680" y="3149938"/>
            <a:ext cx="737870" cy="370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4F2ED7-C7DE-F969-B6EE-C14388D5CC22}"/>
              </a:ext>
            </a:extLst>
          </p:cNvPr>
          <p:cNvSpPr/>
          <p:nvPr/>
        </p:nvSpPr>
        <p:spPr>
          <a:xfrm>
            <a:off x="3076575" y="2310592"/>
            <a:ext cx="476250" cy="707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8F8CC-9E3F-6419-C9D0-8D9FF31ED939}"/>
              </a:ext>
            </a:extLst>
          </p:cNvPr>
          <p:cNvSpPr/>
          <p:nvPr/>
        </p:nvSpPr>
        <p:spPr>
          <a:xfrm>
            <a:off x="5459350" y="3080819"/>
            <a:ext cx="1722499" cy="376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2721B-D618-2B68-FCB4-80B30A33744A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381369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E10AFF-6999-C13C-1117-C8A7B62725E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5F724D-B9AC-8754-2DC0-B5D9BE16643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245262A-1985-67BE-D446-C085F39C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78F5300C-C666-5E7B-AFFE-F5990C4E745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39C9C1-6FAA-599B-1B4E-DAC6052BC3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86B4E-7E95-6C26-EC36-80806CF0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การสร้างช่องเปล่าเพื่อตกแต่ง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694EE-CC87-7FE0-8824-541FB9F58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60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Shape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สามารถเลือกรูปกลมได้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จัดวางตามพื้นที่ที่ต้องการ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แถบเครื่องมือด้านซ้าย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Rectangle Properties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สามารถปรับแต่งตามที่ต้องการได้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5B930-119B-F8F9-8E2C-197F3975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62" y="3258091"/>
            <a:ext cx="4307686" cy="437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89382-84FE-BB45-9161-F4FE122D1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482" y="2604531"/>
            <a:ext cx="1939866" cy="808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A0A65C-A808-16CE-9B61-B7C1A5A0D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920" y="3938673"/>
            <a:ext cx="3185170" cy="17130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A1E7F7-64CA-2AEC-5653-762542F99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914" y="2200859"/>
            <a:ext cx="6129886" cy="35170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CB95E6-0B34-4B41-D926-28396EFAEB4A}"/>
              </a:ext>
            </a:extLst>
          </p:cNvPr>
          <p:cNvSpPr/>
          <p:nvPr/>
        </p:nvSpPr>
        <p:spPr>
          <a:xfrm>
            <a:off x="3651623" y="3428268"/>
            <a:ext cx="703467" cy="266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58CA5-957B-080F-D1A6-0C34D1D47475}"/>
              </a:ext>
            </a:extLst>
          </p:cNvPr>
          <p:cNvSpPr/>
          <p:nvPr/>
        </p:nvSpPr>
        <p:spPr>
          <a:xfrm>
            <a:off x="4234031" y="2685510"/>
            <a:ext cx="604669" cy="727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E35B8-332B-A8B0-7C65-0C09977C105E}"/>
              </a:ext>
            </a:extLst>
          </p:cNvPr>
          <p:cNvSpPr/>
          <p:nvPr/>
        </p:nvSpPr>
        <p:spPr>
          <a:xfrm>
            <a:off x="5568510" y="2685510"/>
            <a:ext cx="4680389" cy="785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D0AA5-F4BF-A751-C4E3-C3F710D70230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37738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1F377C-00F7-D25C-09F9-6ACB0F04B69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7D2253-1E55-6F19-F916-B0B3D690EC8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37F16C5-525C-E9CC-096C-802573B8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1B2439AD-6F74-2ED4-9B33-9903DBC2C45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E571E-9F1E-E078-A876-639042A29C1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9C7DA-5DF9-336A-BE5D-E97C6FB5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อันดับร้านตามจำนวนรีวิว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CCC2-D1A5-1A99-A808-32403AF2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33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FD8E3-612D-D32D-BDD4-B516817C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94" y="1894454"/>
            <a:ext cx="7566212" cy="37573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6845D1-268E-60D0-54C7-9C03CCBED423}"/>
              </a:ext>
            </a:extLst>
          </p:cNvPr>
          <p:cNvSpPr/>
          <p:nvPr/>
        </p:nvSpPr>
        <p:spPr>
          <a:xfrm>
            <a:off x="3905250" y="2074034"/>
            <a:ext cx="561975" cy="278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46EC40-F9AF-DA2D-EC7E-631881A515F0}"/>
              </a:ext>
            </a:extLst>
          </p:cNvPr>
          <p:cNvSpPr/>
          <p:nvPr/>
        </p:nvSpPr>
        <p:spPr>
          <a:xfrm>
            <a:off x="4467225" y="3134394"/>
            <a:ext cx="409575" cy="437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06151-BCE0-86E1-CEFE-552304A3746A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387990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C9F33E-8907-2878-CF71-308C62D458A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62F70-AD58-9396-D43E-6A1707EBCC2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036C4E8B-EFD9-799A-0A66-7227705C9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2D53619C-516D-56E2-1F2A-730AEB90794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C605B-E2B1-A2BF-32A4-B654848C45D8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72444-5B92-EB1D-77AA-EE1815A62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3" y="2274181"/>
            <a:ext cx="6526306" cy="3242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3494E-17F7-490D-C104-56D9ED85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181" y="1780324"/>
            <a:ext cx="7799944" cy="38714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A17D48-5226-091C-5071-4F912321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อันดับร้านตามจำนวนรีวิว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DC345B-EE2D-5619-5CA8-036B91FE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96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56206E-2172-E24C-4FE9-BD5BEF41D9D9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60368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410002-8F83-B072-4ED0-6D3D7469092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CE72E-59D6-B48A-FAFF-5D1F52B7389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4B16FF4D-5CB3-64C3-FE5A-9BA4646D6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31BA0DFC-B5F2-7D24-7557-8DF0EBF29A2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2F1B1-F67F-97D4-F69E-A039F32CE0E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13390-1818-526B-D001-E75BFE55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ไว้ที่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ตัวเอง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10D2B7-9D93-FE37-7792-75A2530DC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54161" y="1168663"/>
            <a:ext cx="5593977" cy="4520674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283B80-810F-C414-C8BC-5EFC7B3A32A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276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&gt; Make a 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E5C3B5-D350-9470-862F-418C4BD666E6}"/>
              </a:ext>
            </a:extLst>
          </p:cNvPr>
          <p:cNvSpPr/>
          <p:nvPr/>
        </p:nvSpPr>
        <p:spPr>
          <a:xfrm>
            <a:off x="5543550" y="2674108"/>
            <a:ext cx="1885950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5665A-F042-AD65-547A-0D30B05A77D8}"/>
              </a:ext>
            </a:extLst>
          </p:cNvPr>
          <p:cNvSpPr txBox="1"/>
          <p:nvPr/>
        </p:nvSpPr>
        <p:spPr>
          <a:xfrm>
            <a:off x="114677" y="619293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558800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686B01-3C8B-FB4C-0421-B9C33B806EF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3ED3CA-F678-89FE-EDA7-AF852D96DDB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FF5D593-DA77-BFB5-A2FE-BFAB32B6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FE2D90D-08D9-5D70-3FD4-04C84178101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B65CF-BD5D-5E65-0A7F-BB05A34A7E6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C4888-6AAD-8C4D-15BE-D07B0AE3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อันดับร้านตามจำนวนรีวิว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7B51-3F4A-65D8-97BD-73F0E18BF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002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number_of_reviews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Range Dimension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เพื่อทำกราฟแท่ง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FB89A-08BC-FEC3-1FC8-BA1D4DBF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339" y="2078037"/>
            <a:ext cx="8584529" cy="42675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50206F-E885-FA64-C37A-707DA2A1273E}"/>
              </a:ext>
            </a:extLst>
          </p:cNvPr>
          <p:cNvSpPr/>
          <p:nvPr/>
        </p:nvSpPr>
        <p:spPr>
          <a:xfrm>
            <a:off x="8401050" y="3277269"/>
            <a:ext cx="904875" cy="808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98B2F-959E-A1C8-CDFE-FE0D0E03895E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146949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AECDDF-B180-C2C0-5323-E393C690EDF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B7FDF-CF76-CC9E-914A-18275A2181E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B23C1A7-F89F-E1B7-CD88-3283F4ABE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F21E6C7C-E850-36C7-CE34-EB01D21266F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C1853-F38C-B43B-5BDA-23B76624CC7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CFA50-4134-801E-2A3E-6E28AF22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การปรับสัดส่วนของกราฟ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21DA-26B9-FE5A-4020-B4547A9C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96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นำเมาส์ไปชี้ที่เส้นแกน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หรือบริเวณสีแดงและกดลาง ซ้าย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ขวา เพื่อปรับแต่งความกว้างของแถบชื่อแกน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63F69-976C-B209-C3DB-5D5FC06E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1297"/>
            <a:ext cx="3965645" cy="3944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884E8-F77F-4DD1-79DD-1DF36A44B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21" y="1965654"/>
            <a:ext cx="3940829" cy="37162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5CA078-99F0-A6B3-6BB6-56863CD4FF78}"/>
              </a:ext>
            </a:extLst>
          </p:cNvPr>
          <p:cNvSpPr/>
          <p:nvPr/>
        </p:nvSpPr>
        <p:spPr>
          <a:xfrm>
            <a:off x="2600326" y="3030258"/>
            <a:ext cx="76200" cy="2017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C3BD76-A1F3-9C4E-34AC-63DC224D30AB}"/>
              </a:ext>
            </a:extLst>
          </p:cNvPr>
          <p:cNvSpPr/>
          <p:nvPr/>
        </p:nvSpPr>
        <p:spPr>
          <a:xfrm>
            <a:off x="7274438" y="3030258"/>
            <a:ext cx="88388" cy="2017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7C772-AE79-1B1A-9DB1-EEFA3A8905E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901774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5B5ECC-7522-6786-00E2-251EA2E9FD3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668B3-5AFD-7A2D-00A4-D77AFDA3798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81BCBBA1-6E38-920D-8030-91EDD80DE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7505218-2E30-E045-43FC-7F5BE4A71D4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EBD50-0794-F792-BA0F-C263299CBA6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9DCB2-0960-2EA2-AEFE-5DA342FE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ปรับแต่งกราฟแท่ง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3482-7561-95C6-93E3-C05B90625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กำหนดชื่อให้ข้อมูลใน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SETUP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ปรับแต่งกราฟแท่งใน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788EE-29A4-F130-7FAA-2C7DBF26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113" y="1147488"/>
            <a:ext cx="1058887" cy="4619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085D87-A9EF-056E-28B4-98A4697C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757" y="1158632"/>
            <a:ext cx="1030746" cy="466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8F663-D669-EF4D-094F-021197E61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44" y="1730948"/>
            <a:ext cx="7112687" cy="40877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D08D6E-54CB-627B-20CC-E52C8064F3BE}"/>
              </a:ext>
            </a:extLst>
          </p:cNvPr>
          <p:cNvSpPr/>
          <p:nvPr/>
        </p:nvSpPr>
        <p:spPr>
          <a:xfrm>
            <a:off x="7258049" y="3306483"/>
            <a:ext cx="799481" cy="1532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AA5E55-AA0E-7530-23AC-565D481EBCA7}"/>
              </a:ext>
            </a:extLst>
          </p:cNvPr>
          <p:cNvSpPr/>
          <p:nvPr/>
        </p:nvSpPr>
        <p:spPr>
          <a:xfrm>
            <a:off x="9862144" y="2539861"/>
            <a:ext cx="682031" cy="260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4D585-95AD-7CA4-3E0C-9A00AE48CF40}"/>
              </a:ext>
            </a:extLst>
          </p:cNvPr>
          <p:cNvSpPr/>
          <p:nvPr/>
        </p:nvSpPr>
        <p:spPr>
          <a:xfrm>
            <a:off x="8543925" y="2312540"/>
            <a:ext cx="723900" cy="227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9F9C3-9703-D518-0F5D-BD475A058416}"/>
              </a:ext>
            </a:extLst>
          </p:cNvPr>
          <p:cNvSpPr/>
          <p:nvPr/>
        </p:nvSpPr>
        <p:spPr>
          <a:xfrm>
            <a:off x="8543925" y="3633778"/>
            <a:ext cx="800535" cy="684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B9C1C-C2F1-A554-325B-6F4992553FCE}"/>
              </a:ext>
            </a:extLst>
          </p:cNvPr>
          <p:cNvSpPr/>
          <p:nvPr/>
        </p:nvSpPr>
        <p:spPr>
          <a:xfrm>
            <a:off x="9876432" y="3759089"/>
            <a:ext cx="682031" cy="255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EDFCE-E1DC-3BC0-2DF9-6C69EA37BEBF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827488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8239BB-8F39-BA9C-A281-E1E4D5FD4C4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D08C61-B2D3-2CF0-CA50-F4724155AB0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F6EA1D1-EA23-A450-E2F8-227CBD83F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1FCCFE71-5C05-7F81-6429-10E42A4892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FDFA1-66BD-703C-BB6A-4551AF815B9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FB782-187C-04DD-9059-8393E70C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เพิ่มช่องข้อความชื่อกราฟแท่ง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15E90-C91B-EAA9-EFDC-B2243B20A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60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ปรับแต่งสีสันให้สวยงามตามใจ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D62C-A0C0-21E7-9973-33B9C716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03" y="1956813"/>
            <a:ext cx="7684994" cy="3802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2BC87-DC80-893A-4B18-2359B3B912AA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15418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6F823E-831D-7858-50D8-9E720DB655A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F605C-3FD1-52B1-D5BF-90E1CB76B5E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6171049-CEA3-8CD8-EA7B-FBAEF286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6CAEE68-3BCD-2911-E358-F6825165129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26FA7-B10A-9A60-BD6F-8801D7A626C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B500C-9114-B1B6-8D59-49927E074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การสร้างข้อความบอกจำนวน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Total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หรือจำนวนรวม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89078-61C3-1BC2-9AC8-7D3312D5D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scorecard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548A4-4BF1-3608-03A1-030679287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932" y="1724357"/>
            <a:ext cx="8030135" cy="40108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E56D10-2819-B952-750E-25A047998871}"/>
              </a:ext>
            </a:extLst>
          </p:cNvPr>
          <p:cNvSpPr/>
          <p:nvPr/>
        </p:nvSpPr>
        <p:spPr>
          <a:xfrm>
            <a:off x="3743325" y="1963458"/>
            <a:ext cx="619125" cy="246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6852F-E5B9-4D2A-F441-AD64E2501319}"/>
              </a:ext>
            </a:extLst>
          </p:cNvPr>
          <p:cNvSpPr/>
          <p:nvPr/>
        </p:nvSpPr>
        <p:spPr>
          <a:xfrm>
            <a:off x="3743325" y="2479670"/>
            <a:ext cx="419100" cy="492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FB75D-D12A-F2A8-E2B9-E3462B4F7BF9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761053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A03969-9590-8591-7000-97917E71D1A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B6464-9BA2-31D9-7143-1811FA2F099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1B0FBC4-9D2C-C0DF-D042-91E02D59B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BBAF1B27-2FE9-299A-A86B-BE7325FE851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2BEDC-8737-4F13-F058-4A774AE5C89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1B60C-E7FF-3220-9525-40C99DD1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การสร้างข้อความบอกจำนวน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Total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หรือจำนวนรวม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43E1-0697-55DC-076B-EF8152F97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61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กำหนดชื่อตัวแปรและปรับแต่งใน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6A3B24-71BE-2ECC-4D28-09DC01BA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506" y="1697761"/>
            <a:ext cx="974730" cy="4091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4BD219-BDEB-33C2-63B5-0A42E9E52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1697760"/>
            <a:ext cx="7160896" cy="40919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789BA1-B61A-959A-384E-5618E9506621}"/>
              </a:ext>
            </a:extLst>
          </p:cNvPr>
          <p:cNvSpPr/>
          <p:nvPr/>
        </p:nvSpPr>
        <p:spPr>
          <a:xfrm>
            <a:off x="9357290" y="4269450"/>
            <a:ext cx="927946" cy="1112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03917-C0C4-42CB-41B6-02A37A58CCD8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566839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07C57-87BC-2CB4-F6E8-6EBF8951644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C4883-0B1D-7363-43FC-43E444DCCC6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01122AD-39D2-A8F4-5FD7-E84794C5E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79D7696-A459-378D-81EB-FED6EA619C5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2820E-F55E-1AED-BE05-8CE20A6C154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A4CF2-8CA4-4FD5-457A-34F77720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BDF9-FFE2-6139-4536-C89E3563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608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Column chart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C5A61-C9A2-32CF-D04F-D2B5A766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12" y="1910976"/>
            <a:ext cx="7651376" cy="38037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3D0802-00C6-87A0-810E-02BEEE65C3A5}"/>
              </a:ext>
            </a:extLst>
          </p:cNvPr>
          <p:cNvSpPr/>
          <p:nvPr/>
        </p:nvSpPr>
        <p:spPr>
          <a:xfrm>
            <a:off x="3914775" y="2134908"/>
            <a:ext cx="542925" cy="2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F4E85D-B458-4BAB-7F25-0F2D2C829F42}"/>
              </a:ext>
            </a:extLst>
          </p:cNvPr>
          <p:cNvSpPr/>
          <p:nvPr/>
        </p:nvSpPr>
        <p:spPr>
          <a:xfrm>
            <a:off x="3843337" y="3239808"/>
            <a:ext cx="471488" cy="389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6A7BA-4339-6E62-0391-0CF381E8C581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263321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40319-204F-6303-0EB9-92B9FEB710EB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CBA750-B53F-4477-8772-4AC9944C28F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3F90EB2-E1FD-ADF3-88D1-0AB0F784C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0034E0B-B6CB-68FD-BE8A-D1AE7579FEB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985CB-D82F-DE19-C327-345BA4B912D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483BD-32CF-EDDA-2C11-D0038C24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251F-17FB-3F07-9538-B825BA890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47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6E99-2D60-C169-FDB1-6FC8EE43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998" y="1799496"/>
            <a:ext cx="7778003" cy="3852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0F6167-E8C4-65EC-B5CC-E2B05205FE55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718087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1A4067-EC5C-D0C5-91C2-1AD3D27A41C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42D4E-F256-4731-4058-513C771026B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439FA10-5DAF-0EC9-2F75-DF792BC43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DEE14F9-EE30-FDD5-6C1F-47CCAAE80D2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D44CB-C0D7-0A00-0C06-3C28C963D1B9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D119A-38C3-078E-4476-46479DD3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D5D98-3E91-109F-9533-565FAF111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9219" y="1713993"/>
            <a:ext cx="8153561" cy="402781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25959-D572-DC5E-F68A-38F74CD2F35C}"/>
              </a:ext>
            </a:extLst>
          </p:cNvPr>
          <p:cNvSpPr txBox="1">
            <a:spLocks/>
          </p:cNvSpPr>
          <p:nvPr/>
        </p:nvSpPr>
        <p:spPr>
          <a:xfrm>
            <a:off x="838200" y="13904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abs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เพื่อทำกราฟแท่งจำนวนโฆษณา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6435F6-A396-08FF-F769-AD74CC4AA007}"/>
              </a:ext>
            </a:extLst>
          </p:cNvPr>
          <p:cNvSpPr/>
          <p:nvPr/>
        </p:nvSpPr>
        <p:spPr>
          <a:xfrm>
            <a:off x="8229600" y="3220757"/>
            <a:ext cx="809625" cy="1923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3BFD9-9C26-1338-B8F5-963AD52D90CA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929119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90AEA3-D290-BBB2-B77C-3DCD4ABA543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82973-1870-52BF-FC92-423404345EE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D055122E-B77D-C1EE-ACB8-B3F525E06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5371ADE2-0FD8-E33F-CB27-B65A7FDD325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E65E4-F35F-7B2E-105A-F1C16F4E0CA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B64EF-94DF-4547-C9D6-332A3D426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การเปลี่ยนประเภทของข้อมูลตัวเลข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559B-2EAD-0F86-FD0E-963E4EF9E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16735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ในแถบเครื่องมือกด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icon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กำหนดชื่อข้างตัวแปร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เปลี่ยนชื่อเป็น 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Aggregation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ให้เลือกเป็น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count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จำนวนนับ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866C-4454-F7F5-1EB6-8BBCEE9C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82" y="2278950"/>
            <a:ext cx="835873" cy="3518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35F08-E07A-6AD8-7CB4-C33E6E4C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469" y="3122454"/>
            <a:ext cx="1908888" cy="9909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EB607-F0AE-0F1D-F3DE-894A7EBF5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533" y="2152635"/>
            <a:ext cx="2625928" cy="34808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A9BAC-3353-9B94-DA94-DCC493D23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762" y="2094377"/>
            <a:ext cx="2818237" cy="36736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39FCAE-DF5E-3506-1AE6-941AECDA7A6A}"/>
              </a:ext>
            </a:extLst>
          </p:cNvPr>
          <p:cNvSpPr/>
          <p:nvPr/>
        </p:nvSpPr>
        <p:spPr>
          <a:xfrm>
            <a:off x="1232862" y="4146958"/>
            <a:ext cx="826693" cy="280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8C445-274D-8D94-66FE-C065AEBB9E96}"/>
              </a:ext>
            </a:extLst>
          </p:cNvPr>
          <p:cNvSpPr/>
          <p:nvPr/>
        </p:nvSpPr>
        <p:spPr>
          <a:xfrm>
            <a:off x="2145153" y="3451264"/>
            <a:ext cx="340011" cy="333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E79D1-5BD3-6D75-432F-5A2EBC7070B7}"/>
              </a:ext>
            </a:extLst>
          </p:cNvPr>
          <p:cNvSpPr/>
          <p:nvPr/>
        </p:nvSpPr>
        <p:spPr>
          <a:xfrm>
            <a:off x="4550239" y="3905250"/>
            <a:ext cx="564686" cy="133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6E0610-1BCA-4B94-1CD6-E147F335CBC9}"/>
              </a:ext>
            </a:extLst>
          </p:cNvPr>
          <p:cNvSpPr/>
          <p:nvPr/>
        </p:nvSpPr>
        <p:spPr>
          <a:xfrm>
            <a:off x="4550239" y="2479670"/>
            <a:ext cx="524605" cy="409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25DF12-6C02-8784-AC9A-5203510851E3}"/>
              </a:ext>
            </a:extLst>
          </p:cNvPr>
          <p:cNvCxnSpPr>
            <a:stCxn id="7" idx="3"/>
          </p:cNvCxnSpPr>
          <p:nvPr/>
        </p:nvCxnSpPr>
        <p:spPr>
          <a:xfrm flipV="1">
            <a:off x="3830357" y="3615001"/>
            <a:ext cx="482176" cy="2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DDFC9E-BD3E-548F-2D9E-29A64872A629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57094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2130DD-07DC-EE9E-BEBC-BAB30FE6EEA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8B3D0E-6B85-5B41-92B9-B7E47EEC124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6F8CBFA7-7F89-9E2A-3848-1EE5526FE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0CB65F78-5DAB-ABD6-11E7-BFED33B4A32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174E6-494C-A328-7997-68FDDA91BB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38A5B-BA29-885A-D91E-7C62099B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DFF05-3F3D-0831-CAF7-BF5A5A392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2097" y="1177535"/>
            <a:ext cx="5001703" cy="4622263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0FCD28-886E-44F4-905A-7CDEF0C04D17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ตั้งชื่อไฟล์และเลือกที่อยู่ของไฟล์ที่จะทำสำเนาไว้ใน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ของตัวเอง 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และสร้างโฟลเดอร์ใหม่ ที่จะใช้เก็บสำเนา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7AAAE-99EC-A942-16FF-83B949D6FB08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662814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30362-1B07-3E63-44F1-3F11540B4C8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BC7DF6-B73D-F84A-D731-0F6C18AE3D0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CC14032-FD48-5EB2-1EB6-AB52A5DF4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A82F979A-4FE8-9E93-0BE9-8DECDE3EEA0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2A17A-CF7C-96C5-687D-6A610FB6138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E3F53-FA44-5415-D6B9-BBCD00A4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EDFE-C3C3-E4A3-5249-B09A2BAE7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95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เพิ่มช่องข้อความชื่อกราฟและปรับแต่งกราฟใน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138AF-BFAC-7AE9-4B0F-1552A28E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33" y="1191675"/>
            <a:ext cx="1101589" cy="465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B3C09-D11B-83D7-D2DD-BFA65B085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125" y="1221882"/>
            <a:ext cx="1068671" cy="4579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420BD-C8FF-7E49-5848-B154367C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81" y="1827966"/>
            <a:ext cx="6924237" cy="39847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046D59-69DE-1753-C607-46856FDB1030}"/>
              </a:ext>
            </a:extLst>
          </p:cNvPr>
          <p:cNvSpPr/>
          <p:nvPr/>
        </p:nvSpPr>
        <p:spPr>
          <a:xfrm>
            <a:off x="8524875" y="3668723"/>
            <a:ext cx="752475" cy="95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5A3803-2029-FB39-C5F1-7AED9292CE9A}"/>
              </a:ext>
            </a:extLst>
          </p:cNvPr>
          <p:cNvSpPr/>
          <p:nvPr/>
        </p:nvSpPr>
        <p:spPr>
          <a:xfrm>
            <a:off x="9984137" y="2510668"/>
            <a:ext cx="864001" cy="194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D4B01-496D-7BE0-8433-695C258BF81A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915539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F2B207-252E-504F-69C5-D6EF0E5C99A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87AD5-37BD-34EC-39E7-A638F0C9CA9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4DAC298-7A63-A83A-063A-E76391B2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08653008-A116-9BD2-7F0A-15038480873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FAB62-4AED-43DE-BCAF-F781838EF66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BA99F-2AFD-019D-2B50-8ACB5FCF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5831-6EA4-3976-346E-F799C4EF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32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Bubble map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7CE66-31C9-40A5-AB82-F8BC9F20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38" y="1727783"/>
            <a:ext cx="8428074" cy="40185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E48789-83DC-DEDC-91B8-74B3BBF1851E}"/>
              </a:ext>
            </a:extLst>
          </p:cNvPr>
          <p:cNvSpPr/>
          <p:nvPr/>
        </p:nvSpPr>
        <p:spPr>
          <a:xfrm>
            <a:off x="4229100" y="2011083"/>
            <a:ext cx="762000" cy="313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87616E-B52B-8EA5-DA24-830AC3549B5D}"/>
              </a:ext>
            </a:extLst>
          </p:cNvPr>
          <p:cNvSpPr/>
          <p:nvPr/>
        </p:nvSpPr>
        <p:spPr>
          <a:xfrm>
            <a:off x="4229100" y="4269450"/>
            <a:ext cx="495300" cy="51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DD791-0922-D0C1-CC5E-23196CE22A29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99002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1D785-D757-C7E7-5964-B65E89AAFA8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F4C76-FE6F-21BF-3BD2-7D4C86361B8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557BC047-A7F7-00E7-F82F-2950651C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48AD7CB8-E8A1-807F-D171-8C1B6FFF5BB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9786E-15FE-C8C4-4851-214A9BE4F4E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E0B61-D183-16E7-68CC-E42B49A9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25A3-EE66-655D-36F4-A7FC17B7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3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เลือกและจัดระเบียบพื้นที่ที่ต้องการวาง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B513D-94B6-1C97-5D11-1BF3772F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2" y="2918147"/>
            <a:ext cx="5961322" cy="2855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CDC5-8522-5C08-D7B6-3C2E85B65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539" y="2086343"/>
            <a:ext cx="7781261" cy="36873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EDF79-F850-1331-8315-5B6702DF9FD1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009475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869A68-5437-B322-AA6E-EDA3FFE31B6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4EC09E-1209-29A2-A0D8-F2B342A9E0B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CBDCA455-D6E2-5E7A-B27B-E8F06C8C4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B8A2959E-99B3-03ED-386B-853BC6C5A2F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5F577-0222-F49C-EF94-D1DBFE2637D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A45F-A44A-4FB6-2B2E-245F147A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1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F904-B43E-CA57-1202-78063900C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130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keyword ‘l’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ค้นหาในช่องค้นหาข้อมูล จะเห็นตัวแปร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lat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คือละติจูด ตัวแปร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คือลองจิจูด ในการใช้งานจริงเพื่อระบุตำแหน่งร้าน จำเป็นต้องให้ข้อมูล ละติจูด ลองจิจูด อยู่ในรูปแบบ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‘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ละติจูด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ลองจิจูด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’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และเป็นข้อมูลช่องเดียว 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ดังนั้นต้องสร้างตัวแปรใหม่ที่รวมข้อมูล(รวมคอลัมน์)ตัวแปร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lat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และตัวแปร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ใช้เก็บข้อมูล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‘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ละติจูด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ลองจิจูด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’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296C0-D45C-9371-D355-4DE7F069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2537803"/>
            <a:ext cx="6724650" cy="321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3AD83-5DCC-3B1E-FD95-F06A7442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475" y="3895726"/>
            <a:ext cx="2563955" cy="7243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36E1CC-54E1-C45F-548C-BCFBEFD3FF8E}"/>
              </a:ext>
            </a:extLst>
          </p:cNvPr>
          <p:cNvSpPr/>
          <p:nvPr/>
        </p:nvSpPr>
        <p:spPr>
          <a:xfrm>
            <a:off x="6724650" y="4143189"/>
            <a:ext cx="819150" cy="247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95B5F2-8D6B-132E-855A-4CF835EA9CC2}"/>
              </a:ext>
            </a:extLst>
          </p:cNvPr>
          <p:cNvSpPr/>
          <p:nvPr/>
        </p:nvSpPr>
        <p:spPr>
          <a:xfrm>
            <a:off x="6724650" y="3181164"/>
            <a:ext cx="819150" cy="247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A6BF6-6D09-ACBA-69EA-6411C88B7A27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803214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64DB67-35BB-77F8-A8DD-0BC8E5D32EA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7AD65-7945-C5D5-1352-DDFF53D2796A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305EB7A-BC31-A8C4-519E-234D73CD6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3E71F3BB-F86E-9CE9-FA72-2BC3E813BBD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D190-E62F-8556-3226-EDB1741F7F3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9F586-20C6-7E76-E84C-3208999BB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B967-6A47-DC07-E6EB-AEC11A9AA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67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search_timestamp_n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0043D4-5530-0F7B-7496-428528FD5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17" y="1741944"/>
            <a:ext cx="8135766" cy="3891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3A7899-64FC-EA15-82BF-25B20D47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2" y="3141004"/>
            <a:ext cx="2000250" cy="6953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CFF5D9-60EB-553D-DC0F-E742059CEC6A}"/>
              </a:ext>
            </a:extLst>
          </p:cNvPr>
          <p:cNvSpPr/>
          <p:nvPr/>
        </p:nvSpPr>
        <p:spPr>
          <a:xfrm>
            <a:off x="7839074" y="3240829"/>
            <a:ext cx="923925" cy="331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A27AC-3E32-76F7-0731-B27D08EA25D4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31376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2A163A-53B5-FE33-17C8-82E2A624B7E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A512F-B833-3A13-C9AB-4A2577C4807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AF772F6-5336-18D7-B0D0-5754A8C8A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4716815-E995-3F60-5586-E745BD2044A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3ADC3-A60D-387A-5600-ACE643AA42C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4B49A-3632-6013-1398-B2760C4D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1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C250E-1368-D7E5-03FF-475DD30B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839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ADD FIELD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CD569A-229E-1A06-ECD9-62B9123E9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53" y="1736306"/>
            <a:ext cx="8517893" cy="4104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9329B-51F8-66C6-C165-2B6EF4CB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915" y="4780623"/>
            <a:ext cx="1247775" cy="4095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FA6FD0-D515-D04D-6A40-9216D7CD9573}"/>
              </a:ext>
            </a:extLst>
          </p:cNvPr>
          <p:cNvSpPr/>
          <p:nvPr/>
        </p:nvSpPr>
        <p:spPr>
          <a:xfrm>
            <a:off x="7711542" y="4823981"/>
            <a:ext cx="660933" cy="252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4F58F-D8B3-9C41-0D62-AD9D1C5F44F7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310700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21EFE4-2FBA-4173-AD48-0D96AEC456F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4E5F2B-1B9E-FBC4-2161-B4D7A72C0BD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372488D-7F14-F410-48F2-3BBF89D9B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CFA12497-5A91-B5B9-459A-E254E1F0FFD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8A45A-3E79-4035-A8AB-373C188E8CA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D7527-8314-37A5-A496-FA8A34D8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114F-0522-2F19-772A-54195E0A8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502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Type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Geo &gt; Latitude, Longitude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0AE20-D84C-DB23-A678-8CD0B0FD0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36" y="1851394"/>
            <a:ext cx="8181927" cy="3922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4A4526-6B9F-6738-6FCE-9E271F8440E7}"/>
              </a:ext>
            </a:extLst>
          </p:cNvPr>
          <p:cNvSpPr/>
          <p:nvPr/>
        </p:nvSpPr>
        <p:spPr>
          <a:xfrm>
            <a:off x="6638925" y="3924114"/>
            <a:ext cx="1714500" cy="285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D9DFE-C1F1-22F0-34FC-7553B6C7BB6F}"/>
              </a:ext>
            </a:extLst>
          </p:cNvPr>
          <p:cNvSpPr/>
          <p:nvPr/>
        </p:nvSpPr>
        <p:spPr>
          <a:xfrm>
            <a:off x="8353424" y="5483788"/>
            <a:ext cx="1714499" cy="202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7F82CC-F0BC-F2D1-D16C-216774763462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019347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7A666-33BE-87AC-4AAF-EBEBD05A263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62A0B-AF15-6E0C-F1DE-B5A257BD008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514FD51-3B23-F8BC-19AF-1DEBC2062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E66BE095-7172-D54E-E42C-5C43D2134D0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6D0F9-1C73-8678-BDF9-D3A45A1D505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944D-3603-C2DD-355C-59FAD4C4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74D8F-87EC-BD9D-7833-41ABB1B7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606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ตั้งชื่อและเขียน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CONCAT(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lat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,””,long)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เพื่อรวมข้อมูลทั้ง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ตัวแปรเข้าด้วยกัน 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APPLY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หลังจากโหลดเสร็จให้กดพื้นที่วางตรงไหนก็ได้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62A61-9C3D-9EC3-F161-D0D273C20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0" y="1928200"/>
            <a:ext cx="7828359" cy="3766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E17DBC-0772-9A65-C6B5-94D8A8FD5D41}"/>
              </a:ext>
            </a:extLst>
          </p:cNvPr>
          <p:cNvSpPr/>
          <p:nvPr/>
        </p:nvSpPr>
        <p:spPr>
          <a:xfrm>
            <a:off x="6524624" y="2802133"/>
            <a:ext cx="2047876" cy="96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7D6FB2-546E-02EE-9AF4-1A2FCE95F691}"/>
              </a:ext>
            </a:extLst>
          </p:cNvPr>
          <p:cNvSpPr/>
          <p:nvPr/>
        </p:nvSpPr>
        <p:spPr>
          <a:xfrm>
            <a:off x="8029574" y="5103431"/>
            <a:ext cx="542925" cy="259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E9A6-CCC2-D822-F83D-2A883B8B03F3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644078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4A972C-0462-F176-B242-43F568F3F1A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F4D217-BE77-B705-D586-4627A1A6B84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A24C6FD-7042-0811-D556-3D6DB0C3A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92EF9A58-EF0C-3D02-4AB1-79A78222041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0A201-69DA-A024-A4BB-2DBEE7ACA58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77417-5348-308B-96D8-FBFF9336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4CC1-907E-8944-B895-F530D523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436"/>
            <a:ext cx="10515600" cy="4351338"/>
          </a:xfrm>
        </p:spPr>
        <p:txBody>
          <a:bodyPr/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Location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Color dimension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search_timestamp_new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Size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map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ที่อยู่ร้านอาหารโดยขนาดของ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คือจำนวนการค้นหา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CC72-528E-547D-6C61-F3C232CC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2007569"/>
            <a:ext cx="7543800" cy="36191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895859-9197-0C48-B177-090045385EE6}"/>
              </a:ext>
            </a:extLst>
          </p:cNvPr>
          <p:cNvSpPr/>
          <p:nvPr/>
        </p:nvSpPr>
        <p:spPr>
          <a:xfrm>
            <a:off x="7677149" y="3817128"/>
            <a:ext cx="885825" cy="431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416ECA-C159-B09B-3C49-207FE41C5D4D}"/>
              </a:ext>
            </a:extLst>
          </p:cNvPr>
          <p:cNvSpPr/>
          <p:nvPr/>
        </p:nvSpPr>
        <p:spPr>
          <a:xfrm>
            <a:off x="7677149" y="4565664"/>
            <a:ext cx="885824" cy="749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7B41A-6BD8-5823-D48A-51816361663E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411962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E50831-1302-E709-3B28-877C885F2EE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085C9C-9E8C-FD67-9CA8-92F52D42080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780EB54-817D-C5F7-9019-A2473BE6D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41D25C7-3ED5-3E52-BA16-090B09954D7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78A26-1A83-16C8-45B7-E534F856AD2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7DF15-2A28-AE3F-85B7-F5C7ECCFF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44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D280-50BE-F5B1-7B99-59E8B98C0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หลังจากเลือกและโหลดเสร็จ จะขึ้นแจ้งเตือนเกี่ยวกับจำนวนข้อมูลและจำนวนเซตสี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OK, got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A9F18-E35B-6DCF-FF45-CFFA4626A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703635"/>
            <a:ext cx="8181975" cy="39258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F89119-AF9D-9F61-CE65-D2638CC8597B}"/>
              </a:ext>
            </a:extLst>
          </p:cNvPr>
          <p:cNvSpPr/>
          <p:nvPr/>
        </p:nvSpPr>
        <p:spPr>
          <a:xfrm>
            <a:off x="7315200" y="3800288"/>
            <a:ext cx="781050" cy="295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F78C0-FED4-826F-F887-5E708BB7818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46858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5DAF4E-3620-DAAC-71A3-FDD31351975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A3C4C1-97F7-1EA1-BF63-D7E29127E6D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DBA6A2C-B191-CCF4-200D-ECDCBB8EE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BD116F1-DCFF-2495-ACE5-75B266CECB9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4647D-21EC-6DEF-486E-FADA0F0F254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3D65D-1352-CC9D-3101-BE9E7EB2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B9C08-9100-E7D4-F0C3-D39D57DEF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325563"/>
            <a:ext cx="5083827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A979C-DF01-0AED-A5C4-83A895BD0577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All location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และเลื่อนเมาส์ไปชี้และกดที่ลูกศรขวามือของ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เพื่อเข้าไปสร้างโฟลเดอร์ใหม่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6402AB-196E-3328-C8BF-545B04D11386}"/>
              </a:ext>
            </a:extLst>
          </p:cNvPr>
          <p:cNvSpPr/>
          <p:nvPr/>
        </p:nvSpPr>
        <p:spPr>
          <a:xfrm>
            <a:off x="10127957" y="1952625"/>
            <a:ext cx="844843" cy="504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2DC8F-4526-6329-6046-F736B386D860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517874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5D6766-E46F-2D33-DE0A-D22B3E8F7C2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F61EE-8A47-9C23-33FE-FA5843CDE29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FD5E119-08F1-F3D5-8CF6-B60321C7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5FA35D0B-E05D-1FB9-A7BB-345C946F53B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618EC-DD43-0E0B-22CF-DB051467C2F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ECBE2-9769-3CD6-9DE1-8C0B7D7E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D191-1D27-2A07-9E95-D9D379E66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กำหนดชื่อตัวแปรใหม่เพื่อให้เข้าใจง่าย และจำนวนการค้นหาให้กำหนด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Aggregation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FDC08-7B5C-A85C-F3FB-F3DEBE38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80" y="1667804"/>
            <a:ext cx="8426040" cy="4018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C62A5-D9FA-33DD-A821-F0BC594AB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70" y="2799052"/>
            <a:ext cx="2489610" cy="3009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2C4E8-F950-F040-5D78-386E65571BE0}"/>
              </a:ext>
            </a:extLst>
          </p:cNvPr>
          <p:cNvSpPr/>
          <p:nvPr/>
        </p:nvSpPr>
        <p:spPr>
          <a:xfrm>
            <a:off x="5276850" y="2866838"/>
            <a:ext cx="2400300" cy="2904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B9C22-4C50-CF72-3B69-DDFD08E02E57}"/>
              </a:ext>
            </a:extLst>
          </p:cNvPr>
          <p:cNvSpPr/>
          <p:nvPr/>
        </p:nvSpPr>
        <p:spPr>
          <a:xfrm>
            <a:off x="7863195" y="4667063"/>
            <a:ext cx="1004580" cy="600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1D49A-BC32-D8FA-2106-529182358703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136628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69FA74-C992-E436-CBE6-560E4A6556EA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1F4B20-66A4-4ED2-FD32-EBBA8C447AC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1525167-17D3-7EA3-D1A8-602929A64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A834D29E-8A75-DABA-9CF1-EBEF3DB0EB5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12F1C-C289-1BDF-79D7-B6B94A8A5E9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68773-3615-F376-6DE3-A3156EA6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01FC-83DF-8330-CE59-16157B4B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536" y="1788608"/>
            <a:ext cx="8122928" cy="40168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7610-7756-2A22-52D0-BB3DE2D0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98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เพิ่มช่องข้อความชื่อกราฟและปรับแต่งกราฟใน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1DAD5-7636-B043-E225-ADB431D72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3094700"/>
            <a:ext cx="2038350" cy="5429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B2335-AB18-3370-E6DD-6FFE690B2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368" y="4029416"/>
            <a:ext cx="812432" cy="66735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F6BCD5-BDF0-0D34-D6C2-BD9C36D1D7F6}"/>
              </a:ext>
            </a:extLst>
          </p:cNvPr>
          <p:cNvSpPr/>
          <p:nvPr/>
        </p:nvSpPr>
        <p:spPr>
          <a:xfrm>
            <a:off x="8448675" y="3673129"/>
            <a:ext cx="666750" cy="203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AEDF1-B518-D8EC-20BB-AEB1C7E66626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714467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406A2-CB64-349A-E5A2-040B7DFFCE3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0C37A-352B-4B54-9B84-0AAE7B0446F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AD27EA4-5FE1-6F10-D984-7AC15DEF4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2054799-4108-A4F7-C937-79B1CAE93BC8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24215-9466-F388-F716-DDE5D6E7720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23F43-5752-B5FC-9D4D-931496EB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3C22F-2BC3-89CF-46B1-BCEC244C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13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8B08A-6D8E-4652-0D6E-940AB8C7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49" y="1851110"/>
            <a:ext cx="7905701" cy="39094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C9629-B937-49B1-EFF9-EF40C8FFB202}"/>
              </a:ext>
            </a:extLst>
          </p:cNvPr>
          <p:cNvSpPr/>
          <p:nvPr/>
        </p:nvSpPr>
        <p:spPr>
          <a:xfrm>
            <a:off x="3829050" y="2047689"/>
            <a:ext cx="600075" cy="228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930F3-AF12-286D-9C0A-F60654062ED8}"/>
              </a:ext>
            </a:extLst>
          </p:cNvPr>
          <p:cNvSpPr/>
          <p:nvPr/>
        </p:nvSpPr>
        <p:spPr>
          <a:xfrm>
            <a:off x="3829050" y="2349136"/>
            <a:ext cx="342900" cy="388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35F18-0F04-FF00-312E-A36F50C846A5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773319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A7E560-A8CE-B124-819B-BEF8698D093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669B9-1622-770A-4780-A048ACE19E3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D740B11-B2F4-0737-222E-D142B3373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14847A83-F136-031D-408F-8BDDDD0BFAC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63411-3C2A-E6E9-7422-0D007EAF1A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81377-2DD9-DAE4-845C-34CDD04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16257-4CAD-63A1-7BA1-A054E5AB1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957" y="136871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เลือกและจัดระเบียบพื้นที่ที่ต้องการวาง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5B389-89C4-1EC2-47A4-D4FBA214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4795"/>
            <a:ext cx="6716162" cy="3335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D9C5D-A08A-8317-8B0F-FDE5ECE9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680" y="1910516"/>
            <a:ext cx="7699363" cy="3809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05CBB6-4CCF-9661-F52B-2B7D197413F6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90608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BE81E6-35FE-B14C-DDEC-63ABD9F0020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9A306F-974B-76BC-E760-740C4E0A410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08B9023-8B9D-BB69-DE09-B5CD776E5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35E59D0-6246-48D6-DAB9-7F0A56B4E19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5CF42-63CF-FB03-AAF9-6796837DAAE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E0814-FB34-B80B-EB25-2F1273A1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4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47DA-AA94-C767-12E5-88883B88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10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แถบเครื่องมือด้านซ้ายให้เลือกตัวแปรข้อมูลที่ต้องการให้แสดงในตาราง เพื่อทำตารางดูรายละเอียดของร้าน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08267-D6D6-B47B-D884-DFC93EFB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742739"/>
            <a:ext cx="8231016" cy="4098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D69D9B-5A04-4404-542A-CF69F3A20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349" y="1870729"/>
            <a:ext cx="1211191" cy="3023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8D9CB-0A62-6546-CC5D-8ADDE7484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349" y="4894586"/>
            <a:ext cx="1211191" cy="7992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BC937D-E692-BEF3-2F0A-C6CBC11F83C4}"/>
              </a:ext>
            </a:extLst>
          </p:cNvPr>
          <p:cNvSpPr/>
          <p:nvPr/>
        </p:nvSpPr>
        <p:spPr>
          <a:xfrm>
            <a:off x="7524750" y="3254667"/>
            <a:ext cx="695325" cy="1955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981A0-87C0-61F5-32F0-50A583E6FF55}"/>
              </a:ext>
            </a:extLst>
          </p:cNvPr>
          <p:cNvSpPr/>
          <p:nvPr/>
        </p:nvSpPr>
        <p:spPr>
          <a:xfrm>
            <a:off x="9401508" y="1824367"/>
            <a:ext cx="1280032" cy="3869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87E49B-9513-6137-18FD-FF7E050F46E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8220075" y="3759087"/>
            <a:ext cx="1181433" cy="473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5EEB2A-4385-EB7F-8B04-83377F121C16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098395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5836E4-6633-545D-6463-B674E94BA97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06A36-001A-66C3-EF74-517B0B583C8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322498BD-D6E0-B9F3-C115-90BA0F45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0AA3F04D-1EE6-82A7-213A-CE3D4B181EC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959D3-329C-C0D9-942F-B8B8600455C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98092-115D-6007-40BF-5242EE6E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4AAF-2AE2-2865-D18B-223BAAEC2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180" y="13255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กำหนดชื่อให้แต่ละตัวแปรที่เลือก เพื่อความเข้าใจง่าย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8BE5A-5F18-B92F-AAE1-D3E4F51C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336" y="2849475"/>
            <a:ext cx="2112476" cy="158693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AAC7A-F2D1-CDD3-6BE9-C4ADB6CB1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095" y="1761310"/>
            <a:ext cx="8073329" cy="40654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4412E5-82F5-A9E6-0FA2-D99F7D8EFDD7}"/>
              </a:ext>
            </a:extLst>
          </p:cNvPr>
          <p:cNvSpPr/>
          <p:nvPr/>
        </p:nvSpPr>
        <p:spPr>
          <a:xfrm>
            <a:off x="8677274" y="2926293"/>
            <a:ext cx="739844" cy="2207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B2DDA-70D0-BC0E-8E8B-62BD9961C781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587589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C6247-7695-A820-5F17-AD0C69B5766A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EB0E7-9AC0-CDE5-45B6-44D6278E0EB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E64CF796-3B50-6398-3F69-FDDA0C4AF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2BF29CC-6BA1-8148-DB84-68A11139107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B9AA1-E1FF-7CF8-5F4D-5888135C79D8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BCA94-6002-539B-B8ED-E0A6C08A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13CFF-972C-DE16-AF5A-BC3075A4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จัดระเบียงพื้นที่ในตาราง ปรับแต่งตารางใน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ตามที่ต้องการและเพิ่มช่องข้อความชื่อตาราง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2DBDA-3CC5-81E5-AA27-11159C37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11" y="1660437"/>
            <a:ext cx="7227777" cy="4074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4DAAF-217C-F8AA-EA33-1AB7E9966768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489926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28BE52-8A59-888C-1D4D-EBFF68D875E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9A773-D2CB-7B18-8E46-3510FBC171B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E61FB4F9-6DFE-8E69-EBD5-137F26B84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A6AEFCD-840A-370A-816B-CA61B7ED943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286DD-7A6A-A13D-6BB2-CC44C255B26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8B78A-73D7-BB7D-5B74-50FC1D01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B317-CACB-A3AD-D517-8A2300A14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11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control&gt;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Drop-down list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DF96E-16AF-4102-E21F-B87FBBEF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53" y="1615363"/>
            <a:ext cx="8211493" cy="40713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990E6B-B86B-119F-28C8-099A11542DD0}"/>
              </a:ext>
            </a:extLst>
          </p:cNvPr>
          <p:cNvSpPr/>
          <p:nvPr/>
        </p:nvSpPr>
        <p:spPr>
          <a:xfrm>
            <a:off x="4495799" y="1838138"/>
            <a:ext cx="885825" cy="447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6457B-398F-2A4F-303B-68060D9983E9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251932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150383-DB7F-9661-69D6-63CF93A7D754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E1D8A-7696-42F8-517A-F1CBE9C9E1D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0871FB2F-0888-F43A-9A04-23E0CB335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63CF1778-82C5-7325-6871-DEED43A6D1A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28F0D-5FC9-CEC8-CB8E-6D64E0DCAE0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71765-326E-2817-5DB4-BB07E8DA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689FF-61DE-E768-C572-C851B9396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86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65BFE-15AE-35FA-65F6-764F9A177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85218"/>
            <a:ext cx="6915338" cy="342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0C855-51BC-C54A-58EA-C46D92D1D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028" y="2026763"/>
            <a:ext cx="7623772" cy="3779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45B059-B2CE-B660-11D9-4DB9651C785B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0167393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C830B-C2E2-84F6-8B67-14741C8D4F6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2A617B-CEEE-F015-2D6A-2B5F0495F4F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25F53FA-57E4-235E-FB74-B10FDF3F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0D9FF7D9-F231-8D5E-AAC0-90EFF3458AC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34850-3B45-88CE-72F9-DA90246C041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21F8C-BCEA-9D84-0A68-EBFD2BF9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6001-BA1C-0D4B-0D8D-44E09A30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393"/>
            <a:ext cx="10515600" cy="4351338"/>
          </a:xfrm>
        </p:spPr>
        <p:txBody>
          <a:bodyPr/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city_name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Control field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เพื่อทำตัวกรองตามชื่อจังหวัด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ACD15-885D-ABC4-BD31-EE154CD4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27" y="1709352"/>
            <a:ext cx="8368545" cy="413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A59AC-1340-1F29-5474-646655F34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806" y="3139281"/>
            <a:ext cx="1419225" cy="10382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BD0854-5902-0385-90BE-6068EE8FAC68}"/>
              </a:ext>
            </a:extLst>
          </p:cNvPr>
          <p:cNvSpPr/>
          <p:nvPr/>
        </p:nvSpPr>
        <p:spPr>
          <a:xfrm>
            <a:off x="8480031" y="3208226"/>
            <a:ext cx="749694" cy="430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8EF8-EDE8-3CBE-511C-E1C1E247C765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28729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B66CA-9A38-C85F-9F4C-F99BCF9DFE4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73EAD-C926-2CDD-7566-BDDE0021160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75D273B-8894-174B-6904-C24092F1D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CB89F6FB-795B-E4C4-20FB-3F68CA0DE2D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254AE-A741-323E-A981-273F75E0A27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77814-273A-9726-3054-B666AC75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8DBFD-49B8-1BFE-22FC-5D78886A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8695" y="1278100"/>
            <a:ext cx="4965105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924B4C-37EE-F795-024D-F51B51370140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สร้างโฟลเดอร์ใหม่ที่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icon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ซ้ายล่างและตั้งชื่อโฟลเดอร์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27A5F-7E28-5230-0D60-C2CD47D18B1C}"/>
              </a:ext>
            </a:extLst>
          </p:cNvPr>
          <p:cNvSpPr/>
          <p:nvPr/>
        </p:nvSpPr>
        <p:spPr>
          <a:xfrm>
            <a:off x="6524625" y="4931533"/>
            <a:ext cx="723900" cy="568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8C228-A293-40BC-EA9F-B75F67432698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964761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DF768-3AE6-AEC8-BB2B-C6287F1C417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45C9B5-67B9-4E87-616E-8A271B547E5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6124202-F730-8FBB-3CA6-08AE51A99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546EB70E-5546-3718-980B-3B621906ED1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F82BC-C321-02E6-FC7B-97F629A7C99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F7E21-3360-86BB-583D-14149A4B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5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2E7E-4B81-F836-246C-DAD04EF9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726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กำหนดชื่อให้ตัวแปรเป็น ชื่อจังหวัด และกำหนด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Data Type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2EA7A-BE03-80C7-9C00-716CFAA3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870" y="1825367"/>
            <a:ext cx="8066260" cy="40014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970CD6-CDE1-F337-311B-FA340073FD41}"/>
              </a:ext>
            </a:extLst>
          </p:cNvPr>
          <p:cNvSpPr/>
          <p:nvPr/>
        </p:nvSpPr>
        <p:spPr>
          <a:xfrm>
            <a:off x="7391400" y="3578233"/>
            <a:ext cx="495300" cy="298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5D3980-8283-D883-E71E-9FFEA5329621}"/>
              </a:ext>
            </a:extLst>
          </p:cNvPr>
          <p:cNvSpPr/>
          <p:nvPr/>
        </p:nvSpPr>
        <p:spPr>
          <a:xfrm>
            <a:off x="7391400" y="4590864"/>
            <a:ext cx="1428750" cy="20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729B9-4525-3969-F1DE-96EFE59C8CBF}"/>
              </a:ext>
            </a:extLst>
          </p:cNvPr>
          <p:cNvSpPr/>
          <p:nvPr/>
        </p:nvSpPr>
        <p:spPr>
          <a:xfrm>
            <a:off x="6095999" y="5171889"/>
            <a:ext cx="1362075" cy="20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DB109-BEC8-8C3E-D9CA-3A1B421F63E2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445638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9CF46F-B7A5-B753-DDD4-7A9F424B527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4CB3AA-161C-344B-C259-0259CB023E0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76DC1219-4CFE-48AA-0EDF-08343474B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5AA30F1-BE9A-E8DD-0C77-8FFF8E36C9F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2C88F-4E40-638E-BC3A-F6FBB2E49EE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D5C44-0407-03EE-70E6-134C8E79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92149-C8B5-23EC-E794-6E50B318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61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ปรับแต่งตัวกรอกให้สวยงามตามต้องการ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065D0-C10C-F1C6-D4C3-87B35140E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70" y="1731330"/>
            <a:ext cx="8259259" cy="4064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A918D1-990E-BB1F-23AA-A83734134089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4293525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79FFC7-2F85-95F7-4129-D0C3BE96373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C2E7C1-E8A4-98D4-60E2-199980BB953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6772D09-F39D-3772-97B0-EC6745C65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306A3364-C27C-6BBF-9458-C7B391F58F0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DC70B-AF0F-2902-BC99-501A627D865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D9866-571A-E441-4825-0B2D86E5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การทดสอบใช้งานตัวกรอก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C4C5A-06A9-B639-D90B-227B30C9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563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View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ด้านซ้ายบนเพื่อเปลี่ยนมุมมองเป็นผู้ใช้งาน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6C589-1F3D-6465-6BB1-6854BE6BE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85" y="1913271"/>
            <a:ext cx="7846430" cy="389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2BD48-A4B7-4F8B-1110-13C955D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425" y="1219099"/>
            <a:ext cx="3762375" cy="5905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E79AB7-E1CC-E2C8-FBA4-69435C76BE78}"/>
              </a:ext>
            </a:extLst>
          </p:cNvPr>
          <p:cNvSpPr/>
          <p:nvPr/>
        </p:nvSpPr>
        <p:spPr>
          <a:xfrm>
            <a:off x="7820024" y="1913271"/>
            <a:ext cx="1762125" cy="267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233EE-DF51-5624-FF8E-65398732B76F}"/>
              </a:ext>
            </a:extLst>
          </p:cNvPr>
          <p:cNvSpPr/>
          <p:nvPr/>
        </p:nvSpPr>
        <p:spPr>
          <a:xfrm>
            <a:off x="9753599" y="1266538"/>
            <a:ext cx="962025" cy="477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DCBEA7-982B-B543-2B95-A9B5AAA2ACC3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4442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0B4CC-1522-6CE7-D1AC-2A95B7EE878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6DA56-134C-966C-E80C-03A8DD79DB3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AB848BA9-22FB-6A32-F0E6-587CDDC4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E3C68615-30D2-24C0-D6EB-9122550D486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47B54-C6E6-294A-69AA-6D3D49824C4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8C0AB-F0FF-DF58-E47A-AC7DA9BA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178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การทดสอบใช้งานตัวกรอก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CA0A-F22F-F140-5844-86F158946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46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เลือกจังหวัดในตัวกรอกเพื่อทดสอบการใช้งาน ตรวจสอบการอัพเดทของกราฟและตาราง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04F8-F1C4-2EB8-E775-C9EFE138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773" y="1960880"/>
            <a:ext cx="7646454" cy="3807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6F323D-A365-D702-6E2F-5C9086B8ECF5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739505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083A9-7759-51F2-8AEC-99289F26AAA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81B8DE-53BC-286C-B596-FFD3A52A6AE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EFFB337-4022-75CA-D018-68BE26D0C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C7EFD2A-787A-E201-FC9B-F007057ACD6F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A4304-0132-6A49-8D89-73C1EAF7E40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6D262-60D8-B8DB-B650-30A3507B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1DBF-05B6-FFDB-5250-6988EEA0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794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Image &gt; dropdown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5ABA0-ADC5-F66C-D3CC-02E9B3FB1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325" y="1902665"/>
            <a:ext cx="7865350" cy="3909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AE775-2FD1-FE83-3D7F-8F241A634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983" y="1270387"/>
            <a:ext cx="3448050" cy="1676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38BC7-6A9B-D4FC-4821-24D1BDC640D6}"/>
              </a:ext>
            </a:extLst>
          </p:cNvPr>
          <p:cNvSpPr/>
          <p:nvPr/>
        </p:nvSpPr>
        <p:spPr>
          <a:xfrm>
            <a:off x="5154818" y="2043275"/>
            <a:ext cx="941182" cy="423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173B06-56F2-47C2-2E03-B9AFFC3EA43C}"/>
              </a:ext>
            </a:extLst>
          </p:cNvPr>
          <p:cNvSpPr/>
          <p:nvPr/>
        </p:nvSpPr>
        <p:spPr>
          <a:xfrm>
            <a:off x="6539807" y="1795438"/>
            <a:ext cx="2080317" cy="471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A0CDC3-BF7B-1F68-7564-FA1748E41CFD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375259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656136-F946-11F1-3D2D-6B22E2AE490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84956-A7E4-EE52-3923-423D92B2603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66FA78D3-4DC6-382F-BA3D-9109A1898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2CA385FE-3900-A98E-8F6D-04B23BF87F8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33F02-9A95-DDA0-E1F4-FDF76704FAB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533DC-A35B-7056-B298-D7FD8EB5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18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9D87-B30F-7AB9-C7D9-807CD58A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25268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Upload from computer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คือการอัพโหลดรูปจากคอมพิวเตอร์ของเราเอง ให้นักศึกษาบันทึกรูป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logo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Wongnai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https://www.wongnai.com/brand-assets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E166B-7B47-098D-31BC-C3047E7B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116469"/>
            <a:ext cx="6930144" cy="3592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BDAE1-4BE9-8B0F-1E36-C6A559DE0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949" y="4696552"/>
            <a:ext cx="4276725" cy="6381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0FF05-9D35-B478-3D51-FC1A1C5D7507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364133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5855D-0D3B-7060-BE3C-E93FE4FF302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18F39-7F96-60EA-7A11-3678D552FE5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FBEAF6E-18F6-01C6-A8AB-247C17FAF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5D6B62E-A94B-6739-15FB-97EEC2E1447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3D7BF-CFB1-AC14-C69D-14D74CB2E45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F1986-D125-4F26-56E8-FE09C2E4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6302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FDEBF-0ABC-77B3-7588-A8EDD54B4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2534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แตกไฟล์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LOGO_Wongnai.zip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Upload from computer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เลือกรูปภาพ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4F79A-F59D-2D76-3510-C1A7D81D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556" y="1791917"/>
            <a:ext cx="7288887" cy="39481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CFB004-BFB0-9969-1628-BDB85E1692B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502425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D85766-63FB-954B-2CAF-AF1AC07ABFA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88CEE-82DF-66C5-3646-E6C654C4546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E0F72E9-041C-A910-AABA-2C9FC78EC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5E70A58-CE17-B828-C56A-4A639009445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1EAF1-6299-D151-590F-B84ED004DF0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916B8-7E64-8388-EBDA-CB763563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D0057-9FDB-6CD7-56EC-8135540D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65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เลือกพื้นที่ที่ต้องการวางรูปภาพ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6899B-224F-EF3D-6CB6-6516F435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109" y="1788298"/>
            <a:ext cx="7979781" cy="3945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010B5-2539-3F70-0859-2DACB34A9A81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320229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8851C-28AE-5C5F-EB3F-F8C67C3256D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6D30F-3A39-8975-C77F-9C52F9A8142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BDC720F-8F19-0C6C-82D1-52E0B559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49E9E90-2711-1B91-42F0-531F928F4A1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87FEF-B36C-7276-2378-2C3F08E8B9A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66FBD-EE4E-DE03-99DB-45E1251B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238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D142-2C0B-25B7-379C-650A50AB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99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 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คือการอัพโหลดรูปโดยใช้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ของรูปในหน้าเว็ป คลิ๊กขวาที่รูปที่เราต้องการ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Open image in new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804D4-FB51-3A14-B185-A4DF3265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471" y="1913762"/>
            <a:ext cx="7287058" cy="37732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348F15-C297-8340-5BED-ED60DA325D82}"/>
              </a:ext>
            </a:extLst>
          </p:cNvPr>
          <p:cNvSpPr/>
          <p:nvPr/>
        </p:nvSpPr>
        <p:spPr>
          <a:xfrm>
            <a:off x="7505700" y="2943039"/>
            <a:ext cx="809625" cy="162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F57E2-8B61-C8C9-EAA7-B909B792764A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651016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DB68E-A8E0-9A72-7981-34BA7EFB7234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3C2F29-EFED-ECC6-B825-096AB10AA34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9E8934FA-41A0-FCA3-5BA7-071F660A3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ABEDA576-6E12-2447-F6A6-E43841828858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061F-2256-0FC1-32A8-807F71F808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F4CCD-1CEA-DE4D-963E-20C5956C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1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BA251-0D4A-FD24-BE21-B78E899ED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ของรูป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E4A1E-EF16-EFFC-A1CF-682BB9B5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317" y="1901399"/>
            <a:ext cx="7367366" cy="38202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2D22B2-E7A1-324F-8199-8DF8ADAEF2AF}"/>
              </a:ext>
            </a:extLst>
          </p:cNvPr>
          <p:cNvSpPr/>
          <p:nvPr/>
        </p:nvSpPr>
        <p:spPr>
          <a:xfrm>
            <a:off x="4267199" y="2609664"/>
            <a:ext cx="1381125" cy="209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DE0E1A-80A1-6CAC-18DC-A00A2A50D61B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98514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45E67E-DC1B-5152-3FE9-37B27DA6830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5C334-0E6A-9897-A560-943425A3371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7B51E74-A0E9-7DE1-52E6-C92BF00A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6198B22-5262-A3D9-1913-208FB424F8C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92DC8-1F9C-9EF9-0DFB-C31BDA2F082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0DE22-AD86-835A-79CA-B4F13ED1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C4ED5-B661-2278-0170-1370D422B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4125" y="1236643"/>
            <a:ext cx="5019675" cy="431482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5C8FF7-60AF-5849-4DBA-34DE99D020EE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Select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เลือกโฟลเดอร์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0EA79-8561-653D-AF8D-3F653AE0ECD2}"/>
              </a:ext>
            </a:extLst>
          </p:cNvPr>
          <p:cNvSpPr/>
          <p:nvPr/>
        </p:nvSpPr>
        <p:spPr>
          <a:xfrm>
            <a:off x="10191373" y="4874383"/>
            <a:ext cx="860509" cy="4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BDA98-3B2C-A94A-BAAC-A582ACBE52B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214055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3BFED7-A02F-B5BA-85F1-0A047640280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3FB60-F70E-0E7D-9F10-C15A9562188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2D19990-5547-BA81-BEE2-1FDEB863D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B8E97F17-1A11-2586-57F1-F9335B23D7F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3A5AE-48DA-B219-FA7B-6F4465CAFCF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01C25-5AB8-5295-2420-DF86EF19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A7252-EEF8-2880-D5BA-C35EF015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57196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Image &gt; dropdown &gt; Click By URL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A8D7D-257B-A5CB-D832-6D7070AC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513" y="1831918"/>
            <a:ext cx="7822972" cy="3876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8AE9F8-3658-FB8D-F8A3-59C3D9621A02}"/>
              </a:ext>
            </a:extLst>
          </p:cNvPr>
          <p:cNvSpPr/>
          <p:nvPr/>
        </p:nvSpPr>
        <p:spPr>
          <a:xfrm>
            <a:off x="5276848" y="2028639"/>
            <a:ext cx="990601" cy="685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80FBE-70A8-44C5-A2C4-312BF011FF1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705786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22B366-F944-96B5-21E0-1CCF6B73BAE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0C01D-4FF3-716C-37A8-537EF1E7D0E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5C0A035-11E7-DF39-C2B9-8773886F8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98BF22C-1B1F-896E-D9D1-132A3188655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55075-EA90-CDF4-94DD-0F86523D377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8FAF4-13BE-6ED5-77D0-ACB647A6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98B0-AB4C-6E00-6158-D8481167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86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วาง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รูปที่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AB708-13D2-FE8D-0F48-503CA02B4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128" y="1808288"/>
            <a:ext cx="7925743" cy="39072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4483CD-DC15-51D6-A45F-BE44B40A0D88}"/>
              </a:ext>
            </a:extLst>
          </p:cNvPr>
          <p:cNvSpPr/>
          <p:nvPr/>
        </p:nvSpPr>
        <p:spPr>
          <a:xfrm>
            <a:off x="5057774" y="3362462"/>
            <a:ext cx="2066925" cy="771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6D98D-2076-F50B-10B5-E5E4F2C82839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802242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CD9D93-9E30-D149-AF7D-4ED5E874FD7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2624B-4157-869F-A5FE-0C5C4FB97F1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1772338-1C86-757D-9C85-5BC4679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7C8B305-338C-B604-8BB3-7B4D3B3F7F5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D66BA-05A2-4A85-D092-EB0AF579E098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1A55C-CDA5-5C5D-7CD9-334E0771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19BA9-A765-C92E-3173-E105D5A9B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เลือกพื้นที่ที่ต้องการวางรูปภาพ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D5D85-4176-97F2-07BD-B599C8C6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25" y="1749105"/>
            <a:ext cx="8069750" cy="3986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BDA766-892E-C65A-64A7-0B0F581BB908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7971162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26BDEA-2D27-3B0B-B0C7-191F7E57466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FBAC6-6C1D-6E7B-915A-C85ECE46DB7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A264C779-C4B4-0D30-97BB-7DC9B9C6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1412CC1F-E827-1F5C-5FC5-9C9164973B5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1B9BA-F639-32DF-8F1D-990546EB027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E8534-8823-4290-BF6D-62BF24F8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224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ตกแต่ง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742E5-7926-F83B-1912-67D3046CF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43" y="1136342"/>
            <a:ext cx="9147111" cy="4528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3AC28-B25A-92B5-FA45-5D446EC56722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5944461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89363F-C49C-43A2-D94C-69BBF13F252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13B5A-D18A-CB2D-B244-67696CC13B0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805DB99-2446-232D-5AA3-0FF0C2AB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88454DBB-D08F-EB16-B944-5161880766D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11CC4-C791-60C5-2C21-A966798B8A59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A42A5-6E5E-7793-881C-D36CEF3A2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6192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การแชร์หน้า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C13E-AD40-382D-55BF-12C693DE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Share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ด้านซ้ายบนของหน้า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4D4D3-4466-E86C-84BE-9DE51B1B2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185" y="1670726"/>
            <a:ext cx="8419628" cy="417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A9AE0-1712-91E3-9AC1-2F3C94C16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213" y="1048454"/>
            <a:ext cx="3714750" cy="533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5A211A-EBB8-664E-3FA8-504291E90B9D}"/>
              </a:ext>
            </a:extLst>
          </p:cNvPr>
          <p:cNvSpPr/>
          <p:nvPr/>
        </p:nvSpPr>
        <p:spPr>
          <a:xfrm>
            <a:off x="8039099" y="1661201"/>
            <a:ext cx="1781175" cy="292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6323E-6A07-B452-7CC5-4AC3A49D1531}"/>
              </a:ext>
            </a:extLst>
          </p:cNvPr>
          <p:cNvSpPr/>
          <p:nvPr/>
        </p:nvSpPr>
        <p:spPr>
          <a:xfrm>
            <a:off x="8413397" y="1077727"/>
            <a:ext cx="1006827" cy="429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9EEE0-F861-C6A4-6079-DEC73B2F74E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261645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CB6D5C-7FC2-174D-6B2C-735A4013AF8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9360F-B3E4-8E3A-BF35-E1AD7C00C5F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7752CDB-CAEA-E2D7-E1A2-43D5041A1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AA79BAB-232B-7F99-BAC7-F36BADD57AF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D2B7F-EC7E-284E-91A2-2B218C833CC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2C43F-4841-6054-80D2-00585371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การแชร์หน้า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F86F2-91CC-0368-17FF-84C129BF2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039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สามารถแชร์แบบส่ง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gmail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หรือแบบ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Copy link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และสามารถกำหนดสิทธิการเข้าถึงให้แต่ละแบบได้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F32DE-306A-C8A1-302E-BC19185A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0166"/>
            <a:ext cx="7891604" cy="3888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459DD3-54F1-AE5D-B76B-1B9C841B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39" y="4247900"/>
            <a:ext cx="3592763" cy="108152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CFCD30-F659-D63D-330A-A604E9B39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5" y="2269506"/>
            <a:ext cx="3592763" cy="157905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4A988A-E54D-9063-8CE3-72683A6DB22C}"/>
              </a:ext>
            </a:extLst>
          </p:cNvPr>
          <p:cNvSpPr/>
          <p:nvPr/>
        </p:nvSpPr>
        <p:spPr>
          <a:xfrm>
            <a:off x="3424628" y="2935115"/>
            <a:ext cx="2671372" cy="1741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D6740-8441-4546-5B2C-AE77455365FF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1616908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B58AAF-28F7-5D08-9C33-9F73C24CA74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20FA5-7AEB-58DE-9127-845CE76F1A5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874247E-7B41-75A1-E20D-60A9B8561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0965668-77B3-76C7-240B-4B92229FE32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0E702-C182-ECA0-4C0E-AF3EFC4383F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2685-E217-5B02-7D9F-E5C0FD61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การดาวน์โหลดหน้า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8E843-40A3-7B9F-E75F-E2D391D54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File &gt; Download as &gt; PDF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3DA63-720A-6464-F128-59BA74C94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5" y="1720397"/>
            <a:ext cx="8166980" cy="40662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6D5E2E-4035-06CC-CEE8-02F7ABAA14A6}"/>
              </a:ext>
            </a:extLst>
          </p:cNvPr>
          <p:cNvSpPr/>
          <p:nvPr/>
        </p:nvSpPr>
        <p:spPr>
          <a:xfrm>
            <a:off x="2247900" y="3028058"/>
            <a:ext cx="1924050" cy="400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2F008-28EF-B1E1-AC6D-1B6384D72DC0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611241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58282C-F1CD-B8D8-C785-F194A9C3D53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FABA3-36A8-E524-16D0-651AB53B4D5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679F794-56D5-0632-14C9-0CC7C8F6C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89E2DA0-0587-10B3-4E90-2CE8DA73C8C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AEAC4-0008-C6CC-8CB8-CDC79E74135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F6578-A886-235A-484E-8454EB2A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การดาวน์โหลดหน้า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7BD1-9643-1AE6-298C-6DE7DB840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99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สามารถกำหนดก่อนการดาวน์โหลด ไม่ให้แสดงสีพื้นหลัง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แสดง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สำหรับกดมาหน้า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ในเว็ป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ตั้งรหัสผ่าน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38271-8249-7D09-C5D2-FA5EDC35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17" y="1833921"/>
            <a:ext cx="7888835" cy="39071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DDAB07-8FC7-8D0D-068D-27E589402096}"/>
              </a:ext>
            </a:extLst>
          </p:cNvPr>
          <p:cNvSpPr/>
          <p:nvPr/>
        </p:nvSpPr>
        <p:spPr>
          <a:xfrm>
            <a:off x="5562600" y="2209614"/>
            <a:ext cx="1447800" cy="11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10A4C-4C34-8756-023E-731B50BCE551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1722806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9CE9D-F715-F9EE-FF7D-06CF93E2E09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8E570B-9113-7EAD-AF6B-7591875CE43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ABEF3C01-6794-2D8F-707B-D2A1FBABB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A328E75B-8793-8961-B9F3-A8F0CC08EFB8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30B8E-6339-68CB-9CA9-D0B4DBEF457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D92A4-5193-BA6C-91C0-C431FAEB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การดาวน์โหลดหน้า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EA2F5-C2FC-71DC-77B9-90F74F055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299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ถ้าตั้งรหัสผ่าน ในการเปิดไฟล์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PDF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จะถูกเข้ารหัส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F881C-C920-B858-D338-FA806E22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806" y="1746178"/>
            <a:ext cx="7484385" cy="3925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03681-A80E-3CC8-3D22-7BE541492892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1525949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7B8BAF-E07A-F69E-5FCD-F657DD336B7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79FCA-36DF-811B-D7BB-04AB8843AED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15A5C3E-50EA-F69E-3E54-46ECF252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8ABBE43-B8A0-ED7B-6457-97D5786CBFB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36CCC-7046-1308-06C4-0FF9C87361F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71844-DDEB-0B1E-8DEB-08EA6CF2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"/>
            <a:ext cx="10515600" cy="1325563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Locker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93854-CA4B-ED1E-D42D-71C740FBD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101" y="1226315"/>
            <a:ext cx="8703798" cy="4524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CD8C04-D8FD-AD12-DE03-599254E42722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49055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EED336-0539-E869-C21B-6B0AD5B2A56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A66F5F-24F0-4BBD-B23E-FE17023B7C8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E134296-2E01-5E5E-D6E5-A9A2D694D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79F2E75-09A1-3503-4359-297B5861459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F427D-80A9-86FD-ADD6-32AFC795977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CDDFF-936A-77BF-C42E-885CAC79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0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D6CCF-36FB-D1AD-08B5-56C62ECF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0588" y="1657350"/>
            <a:ext cx="3257550" cy="3543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EBB1B-1791-E9AC-3FC3-380A7D2176DF}"/>
              </a:ext>
            </a:extLst>
          </p:cNvPr>
          <p:cNvSpPr txBox="1">
            <a:spLocks/>
          </p:cNvSpPr>
          <p:nvPr/>
        </p:nvSpPr>
        <p:spPr>
          <a:xfrm>
            <a:off x="838199" y="1666612"/>
            <a:ext cx="56483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Make a copy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เพื่อทำสำเนา โดยให้ทำทั้ง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ไฟล์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10515-101A-E022-C68C-3E1A45F9E5BC}"/>
              </a:ext>
            </a:extLst>
          </p:cNvPr>
          <p:cNvSpPr/>
          <p:nvPr/>
        </p:nvSpPr>
        <p:spPr>
          <a:xfrm>
            <a:off x="9305925" y="4360033"/>
            <a:ext cx="1085850" cy="4215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00D2E-154B-7DFC-1426-115FFCD9CE3A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5034308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7B8BAF-E07A-F69E-5FCD-F657DD336B7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79FCA-36DF-811B-D7BB-04AB8843AED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15A5C3E-50EA-F69E-3E54-46ECF252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8ABBE43-B8A0-ED7B-6457-97D5786CBFB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36CCC-7046-1308-06C4-0FF9C87361F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71844-DDEB-0B1E-8DEB-08EA6CF2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"/>
            <a:ext cx="10515600" cy="1325563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Ethical framework in data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0930-4F4A-EF53-516A-C9D23B0BE6E4}"/>
              </a:ext>
            </a:extLst>
          </p:cNvPr>
          <p:cNvSpPr txBox="1"/>
          <p:nvPr/>
        </p:nvSpPr>
        <p:spPr>
          <a:xfrm>
            <a:off x="838200" y="1476646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https://towardsdatascience.com/the-importance-of-ethics-centricity-in-data-projects-ea2a60e6b67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11" name="Picture 10" descr="A compass with red point&#10;&#10;Description automatically generated">
            <a:extLst>
              <a:ext uri="{FF2B5EF4-FFF2-40B4-BE49-F238E27FC236}">
                <a16:creationId xmlns:a16="http://schemas.microsoft.com/office/drawing/2014/main" id="{AD1191BE-969D-2A23-724E-97BD3667B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1787506"/>
            <a:ext cx="7219950" cy="4053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0CF661-E48B-B7CB-ECF2-6C7A18014349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548915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7B8BAF-E07A-F69E-5FCD-F657DD336B7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79FCA-36DF-811B-D7BB-04AB8843AED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15A5C3E-50EA-F69E-3E54-46ECF252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8ABBE43-B8A0-ED7B-6457-97D5786CBFB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36CCC-7046-1308-06C4-0FF9C87361F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71844-DDEB-0B1E-8DEB-08EA6CF2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"/>
            <a:ext cx="10515600" cy="1325563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Ethical framework in data project</a:t>
            </a:r>
          </a:p>
        </p:txBody>
      </p:sp>
      <p:pic>
        <p:nvPicPr>
          <p:cNvPr id="10" name="Picture 9" descr="A close-up of a diagram&#10;&#10;Description automatically generated">
            <a:extLst>
              <a:ext uri="{FF2B5EF4-FFF2-40B4-BE49-F238E27FC236}">
                <a16:creationId xmlns:a16="http://schemas.microsoft.com/office/drawing/2014/main" id="{35A6C0D3-308B-00DF-F21F-EE3E65B6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42" y="1139635"/>
            <a:ext cx="8373916" cy="4701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5DB16-946F-B1D8-6FAB-C4029A2CF5B1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179850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3012</Words>
  <Application>Microsoft Office PowerPoint</Application>
  <PresentationFormat>Widescreen</PresentationFormat>
  <Paragraphs>373</Paragraphs>
  <Slides>91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Aptos</vt:lpstr>
      <vt:lpstr>Aptos Display</vt:lpstr>
      <vt:lpstr>Arial</vt:lpstr>
      <vt:lpstr>TH SarabunPSK</vt:lpstr>
      <vt:lpstr>Office Theme</vt:lpstr>
      <vt:lpstr>Class period 21​</vt:lpstr>
      <vt:lpstr>Wongnai Dashboard</vt:lpstr>
      <vt:lpstr>โหลดข้อมูล</vt:lpstr>
      <vt:lpstr>ทำสำเนาไฟล์ Google Sheets ไว้ที่ google drive ตัวเอง 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การเข้าใช้งาน looker studio</vt:lpstr>
      <vt:lpstr>การสร้างหน้า Dashboard เปล่า</vt:lpstr>
      <vt:lpstr>หน้า Dashboard เปล่า</vt:lpstr>
      <vt:lpstr>การเชื่อมต่อข้อมูลกับ Dashboard</vt:lpstr>
      <vt:lpstr>การเชื่อมต่อข้อมูลกับ Dashboard (ต่อ)</vt:lpstr>
      <vt:lpstr>โหลดข้อมูลเข้าหน้า Dashboard</vt:lpstr>
      <vt:lpstr>หลังจากโหลดข้อมูลเข้าหน้า Dashboard</vt:lpstr>
      <vt:lpstr>การเพิ่มข้อมูล</vt:lpstr>
      <vt:lpstr>การรวมข้อมูล</vt:lpstr>
      <vt:lpstr>การรวมข้อมูล (ต่อ)</vt:lpstr>
      <vt:lpstr>การรวมข้อมูล (ต่อ)</vt:lpstr>
      <vt:lpstr>การรวมข้อมูล (ต่อ)</vt:lpstr>
      <vt:lpstr>การรวมข้อมูล (ต่อ)</vt:lpstr>
      <vt:lpstr>การรวมข้อมูล (ต่อ)</vt:lpstr>
      <vt:lpstr>หลังจากรวมข้อมูล</vt:lpstr>
      <vt:lpstr>การเลือกข้อมูลให้แสดงในตาราง</vt:lpstr>
      <vt:lpstr>การสร้างกราฟใน looker studio</vt:lpstr>
      <vt:lpstr>หลังจากโหลดข้อมูลเข้าหน้า Dashboard </vt:lpstr>
      <vt:lpstr>การตั้งชื่อหน้า Dashboard</vt:lpstr>
      <vt:lpstr>การกำหนดขนาดของหน้า Dashboard</vt:lpstr>
      <vt:lpstr>การกำหนดขนาดของหน้า Dashboard (ต่อ)</vt:lpstr>
      <vt:lpstr>สร้างกราฟวงกลม</vt:lpstr>
      <vt:lpstr>สร้างกราฟวงกลม (ต่อ)</vt:lpstr>
      <vt:lpstr>สร้างกราฟวงกลม (ต่อ)</vt:lpstr>
      <vt:lpstr>กำหนดชื่อให้ข้อมูลในแถบเครื่องมือ</vt:lpstr>
      <vt:lpstr>การปรับแต่งกราฟวงกลม</vt:lpstr>
      <vt:lpstr>การสร้างช่องข้อความ</vt:lpstr>
      <vt:lpstr>การสร้างช่องเปล่าเพื่อตกแต่ง</vt:lpstr>
      <vt:lpstr>สร้างกราฟแท่ง 10 อันดับร้านตามจำนวนรีวิว</vt:lpstr>
      <vt:lpstr>สร้างกราฟแท่ง 10 อันดับร้านตามจำนวนรีวิว (ต่อ)</vt:lpstr>
      <vt:lpstr>สร้างกราฟแท่ง 10 อันดับร้านตามจำนวนรีวิว (ต่อ)</vt:lpstr>
      <vt:lpstr>การปรับสัดส่วนของกราฟ</vt:lpstr>
      <vt:lpstr>ปรับแต่งกราฟแท่ง</vt:lpstr>
      <vt:lpstr>เพิ่มช่องข้อความชื่อกราฟแท่ง</vt:lpstr>
      <vt:lpstr>การสร้างข้อความบอกจำนวน Total หรือจำนวนรวม</vt:lpstr>
      <vt:lpstr>การสร้างข้อความบอกจำนวน Total หรือจำนวนรวม (ต่อ)</vt:lpstr>
      <vt:lpstr>สร้างกราฟแท่งจำนวนโฆษณา</vt:lpstr>
      <vt:lpstr>สร้างกราฟแท่งจำนวนโฆษณา (ต่อ)</vt:lpstr>
      <vt:lpstr>สร้างกราฟแท่งจำนวนโฆษณา (ต่อ)</vt:lpstr>
      <vt:lpstr>การเปลี่ยนประเภทของข้อมูลตัวเลข</vt:lpstr>
      <vt:lpstr>สร้างกราฟแท่งจำนวนโฆษณา (ต่อ)</vt:lpstr>
      <vt:lpstr>สร้างกราฟ Bubble map (Google map)</vt:lpstr>
      <vt:lpstr>สร้างกราฟ Bubble map (Google map) (ต่อ)</vt:lpstr>
      <vt:lpstr>การรวมข้อมูล 2 ตัวแปร(คอลัมน์)</vt:lpstr>
      <vt:lpstr>การรวมข้อมูล 2 ตัวแปร(คอลัมน์) (ต่อ)</vt:lpstr>
      <vt:lpstr>การรวมข้อมูล 2 ตัวแปร(คอลัมน์) (ต่อ)</vt:lpstr>
      <vt:lpstr>การรวมข้อมูล 2 ตัวแปร(คอลัมน์) (ต่อ)</vt:lpstr>
      <vt:lpstr>การรวมข้อมูล 2 ตัวแปร(คอลัมน์) (ต่อ)</vt:lpstr>
      <vt:lpstr>สร้างกราฟ Bubble map (Google map) (ต่อ)</vt:lpstr>
      <vt:lpstr>สร้างกราฟ Bubble map (Google map) (ต่อ)</vt:lpstr>
      <vt:lpstr>ปรับแต่งกราฟ Bubble map (Google map)</vt:lpstr>
      <vt:lpstr>ปรับแต่งกราฟ Bubble map (Google map) (ต่อ)</vt:lpstr>
      <vt:lpstr>สร้างตารางแสดงรายละเอียดข้อมูล</vt:lpstr>
      <vt:lpstr>สร้างตารางแสดงรายละเอียดข้อมูล (ต่อ)</vt:lpstr>
      <vt:lpstr>สร้างตารางแสดงรายละเอียดข้อมูล (ต่อ)</vt:lpstr>
      <vt:lpstr>สร้างตารางแสดงรายละเอียดข้อมูล (ต่อ)</vt:lpstr>
      <vt:lpstr>ปรับแต่งตาราง</vt:lpstr>
      <vt:lpstr>การสร้างตัวกรอง dropdown </vt:lpstr>
      <vt:lpstr>การสร้างตัวกรอง dropdown (ต่อ)</vt:lpstr>
      <vt:lpstr>การสร้างตัวกรอง dropdown (ต่อ)</vt:lpstr>
      <vt:lpstr>การสร้างตัวกรอง dropdown (ต่อ)</vt:lpstr>
      <vt:lpstr>การสร้างตัวกรอง dropdown (ต่อ)</vt:lpstr>
      <vt:lpstr>การทดสอบใช้งานตัวกรอก</vt:lpstr>
      <vt:lpstr>การทดสอบใช้งานตัวกรอก (ต่อ)</vt:lpstr>
      <vt:lpstr>การโหลดรูปภาพเข้าหน้า Dashboard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ตกแต่ง Dashboard ตามต้องการ</vt:lpstr>
      <vt:lpstr>การแชร์หน้า Dashboard</vt:lpstr>
      <vt:lpstr>การแชร์หน้า Dashboard (ต่อ)</vt:lpstr>
      <vt:lpstr>การดาวน์โหลดหน้า Dashboard</vt:lpstr>
      <vt:lpstr>การดาวน์โหลดหน้า Dashboard (ต่อ)</vt:lpstr>
      <vt:lpstr>การดาวน์โหลดหน้า Dashboard (ต่อ)</vt:lpstr>
      <vt:lpstr>Locker studio</vt:lpstr>
      <vt:lpstr>Ethical framework in data project</vt:lpstr>
      <vt:lpstr>Ethical framework in data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period 21​</dc:title>
  <dc:creator>Tan PH</dc:creator>
  <cp:lastModifiedBy>Tan PH</cp:lastModifiedBy>
  <cp:revision>2</cp:revision>
  <dcterms:created xsi:type="dcterms:W3CDTF">2024-05-15T07:16:53Z</dcterms:created>
  <dcterms:modified xsi:type="dcterms:W3CDTF">2024-06-17T06:59:09Z</dcterms:modified>
</cp:coreProperties>
</file>